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2F8"/>
          </a:solidFill>
        </a:fill>
      </a:tcStyle>
    </a:wholeTbl>
    <a:band2H>
      <a:tcTxStyle b="def" i="def"/>
      <a:tcStyle>
        <a:tcBdr/>
        <a:fill>
          <a:solidFill>
            <a:srgbClr val="E7F1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DECD"/>
          </a:solidFill>
        </a:fill>
      </a:tcStyle>
    </a:wholeTbl>
    <a:band2H>
      <a:tcTxStyle b="def" i="def"/>
      <a:tcStyle>
        <a:tcBdr/>
        <a:fill>
          <a:solidFill>
            <a:srgbClr val="FAE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2F4"/>
          </a:solidFill>
        </a:fill>
      </a:tcStyle>
    </a:wholeTbl>
    <a:band2H>
      <a:tcTxStyle b="def" i="def"/>
      <a:tcStyle>
        <a:tcBdr/>
        <a:fill>
          <a:solidFill>
            <a:srgbClr val="F0EA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3" name="Shape 203"/>
          <p:cNvSpPr/>
          <p:nvPr>
            <p:ph type="sldImg"/>
          </p:nvPr>
        </p:nvSpPr>
        <p:spPr>
          <a:xfrm>
            <a:off x="1143000" y="685800"/>
            <a:ext cx="4572000" cy="3429000"/>
          </a:xfrm>
          <a:prstGeom prst="rect">
            <a:avLst/>
          </a:prstGeom>
        </p:spPr>
        <p:txBody>
          <a:bodyPr/>
          <a:lstStyle/>
          <a:p>
            <a:pPr/>
          </a:p>
        </p:txBody>
      </p:sp>
      <p:sp>
        <p:nvSpPr>
          <p:cNvPr id="204" name="Shape 20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orbel"/>
      </a:defRPr>
    </a:lvl1pPr>
    <a:lvl2pPr indent="228600" defTabSz="457200" latinLnBrk="0">
      <a:defRPr sz="1200">
        <a:latin typeface="+mj-lt"/>
        <a:ea typeface="+mj-ea"/>
        <a:cs typeface="+mj-cs"/>
        <a:sym typeface="Corbel"/>
      </a:defRPr>
    </a:lvl2pPr>
    <a:lvl3pPr indent="457200" defTabSz="457200" latinLnBrk="0">
      <a:defRPr sz="1200">
        <a:latin typeface="+mj-lt"/>
        <a:ea typeface="+mj-ea"/>
        <a:cs typeface="+mj-cs"/>
        <a:sym typeface="Corbel"/>
      </a:defRPr>
    </a:lvl3pPr>
    <a:lvl4pPr indent="685800" defTabSz="457200" latinLnBrk="0">
      <a:defRPr sz="1200">
        <a:latin typeface="+mj-lt"/>
        <a:ea typeface="+mj-ea"/>
        <a:cs typeface="+mj-cs"/>
        <a:sym typeface="Corbel"/>
      </a:defRPr>
    </a:lvl4pPr>
    <a:lvl5pPr indent="914400" defTabSz="457200" latinLnBrk="0">
      <a:defRPr sz="1200">
        <a:latin typeface="+mj-lt"/>
        <a:ea typeface="+mj-ea"/>
        <a:cs typeface="+mj-cs"/>
        <a:sym typeface="Corbel"/>
      </a:defRPr>
    </a:lvl5pPr>
    <a:lvl6pPr indent="1143000" defTabSz="457200" latinLnBrk="0">
      <a:defRPr sz="1200">
        <a:latin typeface="+mj-lt"/>
        <a:ea typeface="+mj-ea"/>
        <a:cs typeface="+mj-cs"/>
        <a:sym typeface="Corbel"/>
      </a:defRPr>
    </a:lvl6pPr>
    <a:lvl7pPr indent="1371600" defTabSz="457200" latinLnBrk="0">
      <a:defRPr sz="1200">
        <a:latin typeface="+mj-lt"/>
        <a:ea typeface="+mj-ea"/>
        <a:cs typeface="+mj-cs"/>
        <a:sym typeface="Corbel"/>
      </a:defRPr>
    </a:lvl7pPr>
    <a:lvl8pPr indent="1600200" defTabSz="457200" latinLnBrk="0">
      <a:defRPr sz="1200">
        <a:latin typeface="+mj-lt"/>
        <a:ea typeface="+mj-ea"/>
        <a:cs typeface="+mj-cs"/>
        <a:sym typeface="Corbel"/>
      </a:defRPr>
    </a:lvl8pPr>
    <a:lvl9pPr indent="1828800" defTabSz="457200" latinLnBrk="0">
      <a:defRPr sz="1200">
        <a:latin typeface="+mj-lt"/>
        <a:ea typeface="+mj-ea"/>
        <a:cs typeface="+mj-cs"/>
        <a:sym typeface="Corbe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grpSp>
        <p:nvGrpSpPr>
          <p:cNvPr id="24" name="Group 24"/>
          <p:cNvGrpSpPr/>
          <p:nvPr/>
        </p:nvGrpSpPr>
        <p:grpSpPr>
          <a:xfrm>
            <a:off x="203199" y="0"/>
            <a:ext cx="3778251" cy="6858001"/>
            <a:chOff x="0" y="0"/>
            <a:chExt cx="3778250" cy="6858000"/>
          </a:xfrm>
        </p:grpSpPr>
        <p:sp>
          <p:nvSpPr>
            <p:cNvPr id="18" name="Freeform 6"/>
            <p:cNvSpPr/>
            <p:nvPr/>
          </p:nvSpPr>
          <p:spPr>
            <a:xfrm>
              <a:off x="438150" y="0"/>
              <a:ext cx="1365250" cy="3971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108"/>
                  </a:moveTo>
                  <a:lnTo>
                    <a:pt x="5727" y="21600"/>
                  </a:lnTo>
                  <a:lnTo>
                    <a:pt x="21600" y="0"/>
                  </a:lnTo>
                  <a:lnTo>
                    <a:pt x="15572" y="0"/>
                  </a:lnTo>
                  <a:lnTo>
                    <a:pt x="0" y="21108"/>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19" name="Freeform 7"/>
            <p:cNvSpPr/>
            <p:nvPr/>
          </p:nvSpPr>
          <p:spPr>
            <a:xfrm>
              <a:off x="-1" y="0"/>
              <a:ext cx="1336676" cy="3862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5443" y="0"/>
                  </a:lnTo>
                  <a:lnTo>
                    <a:pt x="0" y="21094"/>
                  </a:lnTo>
                  <a:lnTo>
                    <a:pt x="5849"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20" name="Freeform 8"/>
            <p:cNvSpPr/>
            <p:nvPr/>
          </p:nvSpPr>
          <p:spPr>
            <a:xfrm>
              <a:off x="4762" y="3776662"/>
              <a:ext cx="1936751" cy="3081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44"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21" name="Freeform 9"/>
            <p:cNvSpPr/>
            <p:nvPr/>
          </p:nvSpPr>
          <p:spPr>
            <a:xfrm>
              <a:off x="442912" y="3886200"/>
              <a:ext cx="2373315" cy="2971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0834" y="21600"/>
                  </a:lnTo>
                  <a:lnTo>
                    <a:pt x="21600" y="2160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22" name="Freeform 10"/>
            <p:cNvSpPr/>
            <p:nvPr/>
          </p:nvSpPr>
          <p:spPr>
            <a:xfrm>
              <a:off x="438150" y="3881437"/>
              <a:ext cx="3340100" cy="2976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1" y="35"/>
                  </a:lnTo>
                  <a:lnTo>
                    <a:pt x="15379" y="21600"/>
                  </a:lnTo>
                  <a:lnTo>
                    <a:pt x="21600" y="21600"/>
                  </a:lnTo>
                  <a:lnTo>
                    <a:pt x="2341" y="657"/>
                  </a:lnTo>
                  <a:lnTo>
                    <a:pt x="0" y="0"/>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23" name="Freeform 11"/>
            <p:cNvSpPr/>
            <p:nvPr/>
          </p:nvSpPr>
          <p:spPr>
            <a:xfrm>
              <a:off x="-1" y="3771900"/>
              <a:ext cx="2660651"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402" y="1233"/>
                  </a:lnTo>
                  <a:lnTo>
                    <a:pt x="2900" y="667"/>
                  </a:lnTo>
                  <a:lnTo>
                    <a:pt x="2938" y="667"/>
                  </a:lnTo>
                  <a:lnTo>
                    <a:pt x="3402" y="1233"/>
                  </a:lnTo>
                  <a:lnTo>
                    <a:pt x="3016" y="767"/>
                  </a:lnTo>
                  <a:lnTo>
                    <a:pt x="2938" y="633"/>
                  </a:lnTo>
                  <a:lnTo>
                    <a:pt x="2861" y="600"/>
                  </a:lnTo>
                  <a:lnTo>
                    <a:pt x="0" y="0"/>
                  </a:lnTo>
                  <a:lnTo>
                    <a:pt x="39" y="33"/>
                  </a:lnTo>
                  <a:lnTo>
                    <a:pt x="15762"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25" name="Title Text"/>
          <p:cNvSpPr txBox="1"/>
          <p:nvPr>
            <p:ph type="title"/>
          </p:nvPr>
        </p:nvSpPr>
        <p:spPr>
          <a:xfrm>
            <a:off x="1739673" y="914400"/>
            <a:ext cx="6947128" cy="3488268"/>
          </a:xfrm>
          <a:prstGeom prst="rect">
            <a:avLst/>
          </a:prstGeom>
        </p:spPr>
        <p:txBody>
          <a:bodyPr anchor="b"/>
          <a:lstStyle>
            <a:lvl1pPr algn="r">
              <a:defRPr sz="5400"/>
            </a:lvl1pPr>
          </a:lstStyle>
          <a:p>
            <a:pPr/>
            <a:r>
              <a:t>Title Text</a:t>
            </a:r>
          </a:p>
        </p:txBody>
      </p:sp>
      <p:sp>
        <p:nvSpPr>
          <p:cNvPr id="26" name="Body Level One…"/>
          <p:cNvSpPr txBox="1"/>
          <p:nvPr>
            <p:ph type="body" sz="quarter" idx="1"/>
          </p:nvPr>
        </p:nvSpPr>
        <p:spPr>
          <a:xfrm>
            <a:off x="2924237" y="4402666"/>
            <a:ext cx="5762564" cy="1364532"/>
          </a:xfrm>
          <a:prstGeom prst="rect">
            <a:avLst/>
          </a:prstGeom>
        </p:spPr>
        <p:txBody>
          <a:bodyPr anchor="t"/>
          <a:lstStyle>
            <a:lvl1pPr marL="0" indent="0" algn="r">
              <a:buClrTx/>
              <a:buSzTx/>
              <a:buFontTx/>
              <a:buNone/>
              <a:defRPr sz="1800"/>
            </a:lvl1pPr>
            <a:lvl2pPr marL="0" indent="457200" algn="r">
              <a:buClrTx/>
              <a:buSzTx/>
              <a:buFontTx/>
              <a:buNone/>
              <a:defRPr sz="1800"/>
            </a:lvl2pPr>
            <a:lvl3pPr marL="0" indent="914400" algn="r">
              <a:buClrTx/>
              <a:buSzTx/>
              <a:buFontTx/>
              <a:buNone/>
              <a:defRPr sz="1800"/>
            </a:lvl3pPr>
            <a:lvl4pPr marL="0" indent="1371600" algn="r">
              <a:buClrTx/>
              <a:buSzTx/>
              <a:buFontTx/>
              <a:buNone/>
              <a:defRPr sz="1800"/>
            </a:lvl4pPr>
            <a:lvl5pPr marL="0" indent="1828800" algn="r">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27" name="Freeform 12"/>
          <p:cNvSpPr/>
          <p:nvPr/>
        </p:nvSpPr>
        <p:spPr>
          <a:xfrm>
            <a:off x="203200" y="3771900"/>
            <a:ext cx="361950" cy="90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1032" y="20463"/>
                </a:lnTo>
                <a:lnTo>
                  <a:pt x="21600" y="21600"/>
                </a:lnTo>
                <a:close/>
              </a:path>
            </a:pathLst>
          </a:custGeom>
          <a:solidFill>
            <a:srgbClr val="29ABE2"/>
          </a:solidFill>
          <a:ln w="12700">
            <a:miter lim="400000"/>
          </a:ln>
        </p:spPr>
        <p:txBody>
          <a:bodyPr lIns="45719" rIns="45719"/>
          <a:lstStyle/>
          <a:p>
            <a:pPr/>
          </a:p>
        </p:txBody>
      </p:sp>
      <p:sp>
        <p:nvSpPr>
          <p:cNvPr id="28" name="Freeform 13"/>
          <p:cNvSpPr/>
          <p:nvPr/>
        </p:nvSpPr>
        <p:spPr>
          <a:xfrm>
            <a:off x="560387" y="3867150"/>
            <a:ext cx="61914" cy="80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1662" y="0"/>
                </a:lnTo>
                <a:lnTo>
                  <a:pt x="0" y="0"/>
                </a:lnTo>
                <a:close/>
              </a:path>
            </a:pathLst>
          </a:custGeom>
          <a:solidFill>
            <a:srgbClr val="29ABE2"/>
          </a:solidFill>
          <a:ln w="12700">
            <a:miter lim="400000"/>
          </a:ln>
        </p:spPr>
        <p:txBody>
          <a:bodyPr lIns="45719" rIns="45719"/>
          <a:lstStyle/>
          <a:p>
            <a:pPr/>
          </a:p>
        </p:txBody>
      </p:sp>
      <p:sp>
        <p:nvSpPr>
          <p:cNvPr id="29" name="Slide Number"/>
          <p:cNvSpPr txBox="1"/>
          <p:nvPr>
            <p:ph type="sldNum" sz="quarter" idx="2"/>
          </p:nvPr>
        </p:nvSpPr>
        <p:spPr>
          <a:xfrm>
            <a:off x="8455660" y="6184328"/>
            <a:ext cx="231141" cy="2311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14" name="Title Text"/>
          <p:cNvSpPr txBox="1"/>
          <p:nvPr>
            <p:ph type="title"/>
          </p:nvPr>
        </p:nvSpPr>
        <p:spPr>
          <a:xfrm>
            <a:off x="1112332" y="1752599"/>
            <a:ext cx="4070680" cy="1371601"/>
          </a:xfrm>
          <a:prstGeom prst="rect">
            <a:avLst/>
          </a:prstGeom>
        </p:spPr>
        <p:txBody>
          <a:bodyPr anchor="b"/>
          <a:lstStyle>
            <a:lvl1pPr>
              <a:defRPr sz="2800"/>
            </a:lvl1pPr>
          </a:lstStyle>
          <a:p>
            <a:pPr/>
            <a:r>
              <a:t>Title Text</a:t>
            </a:r>
          </a:p>
        </p:txBody>
      </p:sp>
      <p:sp>
        <p:nvSpPr>
          <p:cNvPr id="115" name="Picture Placeholder 2"/>
          <p:cNvSpPr/>
          <p:nvPr>
            <p:ph type="pic" sz="quarter" idx="13"/>
          </p:nvPr>
        </p:nvSpPr>
        <p:spPr>
          <a:xfrm>
            <a:off x="5697494" y="914400"/>
            <a:ext cx="2461372" cy="4572000"/>
          </a:xfrm>
          <a:prstGeom prst="rect">
            <a:avLst/>
          </a:prstGeom>
          <a:ln w="38100">
            <a:solidFill>
              <a:srgbClr val="CECECE"/>
            </a:solidFill>
            <a:round/>
          </a:ln>
        </p:spPr>
        <p:txBody>
          <a:bodyPr lIns="91439" rIns="91439" anchor="t">
            <a:noAutofit/>
          </a:bodyPr>
          <a:lstStyle/>
          <a:p>
            <a:pPr/>
          </a:p>
        </p:txBody>
      </p:sp>
      <p:sp>
        <p:nvSpPr>
          <p:cNvPr id="116" name="Body Level One…"/>
          <p:cNvSpPr txBox="1"/>
          <p:nvPr>
            <p:ph type="body" sz="quarter" idx="1"/>
          </p:nvPr>
        </p:nvSpPr>
        <p:spPr>
          <a:xfrm>
            <a:off x="1112332" y="3124199"/>
            <a:ext cx="4070680"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noramic Picture with Caption">
    <p:spTree>
      <p:nvGrpSpPr>
        <p:cNvPr id="1" name=""/>
        <p:cNvGrpSpPr/>
        <p:nvPr/>
      </p:nvGrpSpPr>
      <p:grpSpPr>
        <a:xfrm>
          <a:off x="0" y="0"/>
          <a:ext cx="0" cy="0"/>
          <a:chOff x="0" y="0"/>
          <a:chExt cx="0" cy="0"/>
        </a:xfrm>
      </p:grpSpPr>
      <p:sp>
        <p:nvSpPr>
          <p:cNvPr id="124" name="Title Text"/>
          <p:cNvSpPr txBox="1"/>
          <p:nvPr>
            <p:ph type="title"/>
          </p:nvPr>
        </p:nvSpPr>
        <p:spPr>
          <a:xfrm>
            <a:off x="1113523" y="4732864"/>
            <a:ext cx="7515991" cy="566739"/>
          </a:xfrm>
          <a:prstGeom prst="rect">
            <a:avLst/>
          </a:prstGeom>
        </p:spPr>
        <p:txBody>
          <a:bodyPr anchor="b"/>
          <a:lstStyle>
            <a:lvl1pPr>
              <a:defRPr sz="2400"/>
            </a:lvl1pPr>
          </a:lstStyle>
          <a:p>
            <a:pPr/>
            <a:r>
              <a:t>Title Text</a:t>
            </a:r>
          </a:p>
        </p:txBody>
      </p:sp>
      <p:sp>
        <p:nvSpPr>
          <p:cNvPr id="125" name="Picture Placeholder 2"/>
          <p:cNvSpPr/>
          <p:nvPr>
            <p:ph type="pic" sz="half" idx="13"/>
          </p:nvPr>
        </p:nvSpPr>
        <p:spPr>
          <a:xfrm>
            <a:off x="1789975" y="932112"/>
            <a:ext cx="6171066" cy="3164976"/>
          </a:xfrm>
          <a:prstGeom prst="rect">
            <a:avLst/>
          </a:prstGeom>
          <a:ln w="38100">
            <a:solidFill>
              <a:srgbClr val="CECECE"/>
            </a:solidFill>
            <a:round/>
          </a:ln>
        </p:spPr>
        <p:txBody>
          <a:bodyPr lIns="91439" rIns="91439" anchor="t">
            <a:noAutofit/>
          </a:bodyPr>
          <a:lstStyle/>
          <a:p>
            <a:pPr/>
          </a:p>
        </p:txBody>
      </p:sp>
      <p:sp>
        <p:nvSpPr>
          <p:cNvPr id="126" name="Body Level One…"/>
          <p:cNvSpPr txBox="1"/>
          <p:nvPr>
            <p:ph type="body" sz="quarter" idx="1"/>
          </p:nvPr>
        </p:nvSpPr>
        <p:spPr>
          <a:xfrm>
            <a:off x="1113523" y="5299602"/>
            <a:ext cx="7515991"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spTree>
      <p:nvGrpSpPr>
        <p:cNvPr id="1" name=""/>
        <p:cNvGrpSpPr/>
        <p:nvPr/>
      </p:nvGrpSpPr>
      <p:grpSpPr>
        <a:xfrm>
          <a:off x="0" y="0"/>
          <a:ext cx="0" cy="0"/>
          <a:chOff x="0" y="0"/>
          <a:chExt cx="0" cy="0"/>
        </a:xfrm>
      </p:grpSpPr>
      <p:sp>
        <p:nvSpPr>
          <p:cNvPr id="134" name="Title Text"/>
          <p:cNvSpPr txBox="1"/>
          <p:nvPr>
            <p:ph type="title"/>
          </p:nvPr>
        </p:nvSpPr>
        <p:spPr>
          <a:xfrm>
            <a:off x="1113523" y="685800"/>
            <a:ext cx="7515992" cy="3048000"/>
          </a:xfrm>
          <a:prstGeom prst="rect">
            <a:avLst/>
          </a:prstGeom>
        </p:spPr>
        <p:txBody>
          <a:bodyPr/>
          <a:lstStyle>
            <a:lvl1pPr>
              <a:defRPr sz="3200"/>
            </a:lvl1pPr>
          </a:lstStyle>
          <a:p>
            <a:pPr/>
            <a:r>
              <a:t>Title Text</a:t>
            </a:r>
          </a:p>
        </p:txBody>
      </p:sp>
      <p:sp>
        <p:nvSpPr>
          <p:cNvPr id="135" name="Body Level One…"/>
          <p:cNvSpPr txBox="1"/>
          <p:nvPr>
            <p:ph type="body" sz="quarter" idx="1"/>
          </p:nvPr>
        </p:nvSpPr>
        <p:spPr>
          <a:xfrm>
            <a:off x="1113523" y="4343400"/>
            <a:ext cx="7515993" cy="1447800"/>
          </a:xfrm>
          <a:prstGeom prst="rect">
            <a:avLst/>
          </a:prstGeom>
        </p:spPr>
        <p:txBody>
          <a:bodyPr/>
          <a:lstStyle>
            <a:lvl1pPr marL="0" indent="0" algn="ctr">
              <a:buClrTx/>
              <a:buSzTx/>
              <a:buFontTx/>
              <a:buNone/>
              <a:defRPr sz="2000"/>
            </a:lvl1pPr>
            <a:lvl2pPr marL="0" indent="457200" algn="ctr">
              <a:buClrTx/>
              <a:buSzTx/>
              <a:buFontTx/>
              <a:buNone/>
              <a:defRPr sz="2000"/>
            </a:lvl2pPr>
            <a:lvl3pPr marL="0" indent="914400" algn="ctr">
              <a:buClrTx/>
              <a:buSzTx/>
              <a:buFontTx/>
              <a:buNone/>
              <a:defRPr sz="2000"/>
            </a:lvl3pPr>
            <a:lvl4pPr marL="0" indent="1371600" algn="ctr">
              <a:buClrTx/>
              <a:buSzTx/>
              <a:buFontTx/>
              <a:buNone/>
              <a:defRPr sz="2000"/>
            </a:lvl4pPr>
            <a:lvl5pPr marL="0" indent="18288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spTree>
      <p:nvGrpSpPr>
        <p:cNvPr id="1" name=""/>
        <p:cNvGrpSpPr/>
        <p:nvPr/>
      </p:nvGrpSpPr>
      <p:grpSpPr>
        <a:xfrm>
          <a:off x="0" y="0"/>
          <a:ext cx="0" cy="0"/>
          <a:chOff x="0" y="0"/>
          <a:chExt cx="0" cy="0"/>
        </a:xfrm>
      </p:grpSpPr>
      <p:sp>
        <p:nvSpPr>
          <p:cNvPr id="143" name="TextBox 13"/>
          <p:cNvSpPr txBox="1"/>
          <p:nvPr/>
        </p:nvSpPr>
        <p:spPr>
          <a:xfrm>
            <a:off x="969420" y="531840"/>
            <a:ext cx="457320"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lvl1pPr>
          </a:lstStyle>
          <a:p>
            <a:pPr/>
            <a:r>
              <a:t>“</a:t>
            </a:r>
          </a:p>
        </p:txBody>
      </p:sp>
      <p:sp>
        <p:nvSpPr>
          <p:cNvPr id="144" name="TextBox 14"/>
          <p:cNvSpPr txBox="1"/>
          <p:nvPr/>
        </p:nvSpPr>
        <p:spPr>
          <a:xfrm>
            <a:off x="8172197" y="2488217"/>
            <a:ext cx="457320"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lvl1pPr>
          </a:lstStyle>
          <a:p>
            <a:pPr/>
            <a:r>
              <a:t>”</a:t>
            </a:r>
          </a:p>
        </p:txBody>
      </p:sp>
      <p:sp>
        <p:nvSpPr>
          <p:cNvPr id="145" name="Title Text"/>
          <p:cNvSpPr txBox="1"/>
          <p:nvPr>
            <p:ph type="title"/>
          </p:nvPr>
        </p:nvSpPr>
        <p:spPr>
          <a:xfrm>
            <a:off x="1426741" y="685801"/>
            <a:ext cx="6974115" cy="2743200"/>
          </a:xfrm>
          <a:prstGeom prst="rect">
            <a:avLst/>
          </a:prstGeom>
        </p:spPr>
        <p:txBody>
          <a:bodyPr/>
          <a:lstStyle>
            <a:lvl1pPr>
              <a:defRPr sz="3200"/>
            </a:lvl1pPr>
          </a:lstStyle>
          <a:p>
            <a:pPr/>
            <a:r>
              <a:t>Title Text</a:t>
            </a:r>
          </a:p>
        </p:txBody>
      </p:sp>
      <p:sp>
        <p:nvSpPr>
          <p:cNvPr id="146" name="Body Level One…"/>
          <p:cNvSpPr txBox="1"/>
          <p:nvPr>
            <p:ph type="body" sz="quarter" idx="1"/>
          </p:nvPr>
        </p:nvSpPr>
        <p:spPr>
          <a:xfrm>
            <a:off x="1598235" y="3428998"/>
            <a:ext cx="6631128" cy="381001"/>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47" name="Text Placeholder 2"/>
          <p:cNvSpPr/>
          <p:nvPr>
            <p:ph type="body" sz="quarter" idx="13"/>
          </p:nvPr>
        </p:nvSpPr>
        <p:spPr>
          <a:xfrm>
            <a:off x="1113523" y="4343400"/>
            <a:ext cx="7515991" cy="1447800"/>
          </a:xfrm>
          <a:prstGeom prst="rect">
            <a:avLst/>
          </a:prstGeom>
        </p:spPr>
        <p:txBody>
          <a:bodyPr/>
          <a:lstStyle/>
          <a:p>
            <a:pPr marL="0" indent="0" algn="ctr">
              <a:buClrTx/>
              <a:buSzTx/>
              <a:buFontTx/>
              <a:buNone/>
              <a:defRPr sz="2000"/>
            </a:pP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spTree>
      <p:nvGrpSpPr>
        <p:cNvPr id="1" name=""/>
        <p:cNvGrpSpPr/>
        <p:nvPr/>
      </p:nvGrpSpPr>
      <p:grpSpPr>
        <a:xfrm>
          <a:off x="0" y="0"/>
          <a:ext cx="0" cy="0"/>
          <a:chOff x="0" y="0"/>
          <a:chExt cx="0" cy="0"/>
        </a:xfrm>
      </p:grpSpPr>
      <p:sp>
        <p:nvSpPr>
          <p:cNvPr id="155" name="Title Text"/>
          <p:cNvSpPr txBox="1"/>
          <p:nvPr>
            <p:ph type="title"/>
          </p:nvPr>
        </p:nvSpPr>
        <p:spPr>
          <a:xfrm>
            <a:off x="1113524" y="3308580"/>
            <a:ext cx="7515991" cy="1468801"/>
          </a:xfrm>
          <a:prstGeom prst="rect">
            <a:avLst/>
          </a:prstGeom>
        </p:spPr>
        <p:txBody>
          <a:bodyPr anchor="b"/>
          <a:lstStyle>
            <a:lvl1pPr algn="r">
              <a:defRPr sz="3200"/>
            </a:lvl1pPr>
          </a:lstStyle>
          <a:p>
            <a:pPr/>
            <a:r>
              <a:t>Title Text</a:t>
            </a:r>
          </a:p>
        </p:txBody>
      </p:sp>
      <p:sp>
        <p:nvSpPr>
          <p:cNvPr id="156" name="Body Level One…"/>
          <p:cNvSpPr txBox="1"/>
          <p:nvPr>
            <p:ph type="body" sz="quarter" idx="1"/>
          </p:nvPr>
        </p:nvSpPr>
        <p:spPr>
          <a:xfrm>
            <a:off x="1113523" y="4777380"/>
            <a:ext cx="7515992" cy="860401"/>
          </a:xfrm>
          <a:prstGeom prst="rect">
            <a:avLst/>
          </a:prstGeom>
        </p:spPr>
        <p:txBody>
          <a:bodyPr anchor="t"/>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Name Card">
    <p:spTree>
      <p:nvGrpSpPr>
        <p:cNvPr id="1" name=""/>
        <p:cNvGrpSpPr/>
        <p:nvPr/>
      </p:nvGrpSpPr>
      <p:grpSpPr>
        <a:xfrm>
          <a:off x="0" y="0"/>
          <a:ext cx="0" cy="0"/>
          <a:chOff x="0" y="0"/>
          <a:chExt cx="0" cy="0"/>
        </a:xfrm>
      </p:grpSpPr>
      <p:sp>
        <p:nvSpPr>
          <p:cNvPr id="164" name="TextBox 13"/>
          <p:cNvSpPr txBox="1"/>
          <p:nvPr/>
        </p:nvSpPr>
        <p:spPr>
          <a:xfrm>
            <a:off x="969420" y="531840"/>
            <a:ext cx="457320"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lvl1pPr>
          </a:lstStyle>
          <a:p>
            <a:pPr/>
            <a:r>
              <a:t>“</a:t>
            </a:r>
          </a:p>
        </p:txBody>
      </p:sp>
      <p:sp>
        <p:nvSpPr>
          <p:cNvPr id="165" name="TextBox 14"/>
          <p:cNvSpPr txBox="1"/>
          <p:nvPr/>
        </p:nvSpPr>
        <p:spPr>
          <a:xfrm>
            <a:off x="8172197" y="2488217"/>
            <a:ext cx="457320"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lvl1pPr>
          </a:lstStyle>
          <a:p>
            <a:pPr/>
            <a:r>
              <a:t>”</a:t>
            </a:r>
          </a:p>
        </p:txBody>
      </p:sp>
      <p:sp>
        <p:nvSpPr>
          <p:cNvPr id="166" name="Title Text"/>
          <p:cNvSpPr txBox="1"/>
          <p:nvPr>
            <p:ph type="title"/>
          </p:nvPr>
        </p:nvSpPr>
        <p:spPr>
          <a:xfrm>
            <a:off x="1426741" y="685801"/>
            <a:ext cx="6974115" cy="2743200"/>
          </a:xfrm>
          <a:prstGeom prst="rect">
            <a:avLst/>
          </a:prstGeom>
        </p:spPr>
        <p:txBody>
          <a:bodyPr/>
          <a:lstStyle>
            <a:lvl1pPr>
              <a:defRPr sz="3200"/>
            </a:lvl1pPr>
          </a:lstStyle>
          <a:p>
            <a:pPr/>
            <a:r>
              <a:t>Title Text</a:t>
            </a:r>
          </a:p>
        </p:txBody>
      </p:sp>
      <p:sp>
        <p:nvSpPr>
          <p:cNvPr id="167" name="Body Level One…"/>
          <p:cNvSpPr txBox="1"/>
          <p:nvPr>
            <p:ph type="body" sz="quarter" idx="1"/>
          </p:nvPr>
        </p:nvSpPr>
        <p:spPr>
          <a:xfrm>
            <a:off x="1113524" y="3886200"/>
            <a:ext cx="7515992" cy="889000"/>
          </a:xfrm>
          <a:prstGeom prst="rect">
            <a:avLst/>
          </a:prstGeom>
        </p:spPr>
        <p:txBody>
          <a:bodyPr anchor="b"/>
          <a:lstStyle>
            <a:lvl1pPr indent="-571500" algn="r">
              <a:buClrTx/>
              <a:buSzTx/>
              <a:buFontTx/>
              <a:buNone/>
            </a:lvl1pPr>
            <a:lvl2pPr algn="r">
              <a:buClrTx/>
              <a:buFontTx/>
            </a:lvl2pPr>
            <a:lvl3pPr algn="r">
              <a:buClrTx/>
              <a:buFontTx/>
            </a:lvl3pPr>
            <a:lvl4pPr algn="r">
              <a:buClrTx/>
              <a:buFontTx/>
            </a:lvl4pPr>
            <a:lvl5pPr algn="r">
              <a:buClrTx/>
              <a:buFontTx/>
            </a:lvl5pPr>
          </a:lstStyle>
          <a:p>
            <a:pPr/>
            <a:r>
              <a:t>Body Level One</a:t>
            </a:r>
          </a:p>
          <a:p>
            <a:pPr lvl="1"/>
            <a:r>
              <a:t>Body Level Two</a:t>
            </a:r>
          </a:p>
          <a:p>
            <a:pPr lvl="2"/>
            <a:r>
              <a:t>Body Level Three</a:t>
            </a:r>
          </a:p>
          <a:p>
            <a:pPr lvl="3"/>
            <a:r>
              <a:t>Body Level Four</a:t>
            </a:r>
          </a:p>
          <a:p>
            <a:pPr lvl="4"/>
            <a:r>
              <a:t>Body Level Five</a:t>
            </a:r>
          </a:p>
        </p:txBody>
      </p:sp>
      <p:sp>
        <p:nvSpPr>
          <p:cNvPr id="168" name="Text Placeholder 2"/>
          <p:cNvSpPr/>
          <p:nvPr>
            <p:ph type="body" sz="quarter" idx="13"/>
          </p:nvPr>
        </p:nvSpPr>
        <p:spPr>
          <a:xfrm>
            <a:off x="1113523" y="4775200"/>
            <a:ext cx="7515992" cy="1016000"/>
          </a:xfrm>
          <a:prstGeom prst="rect">
            <a:avLst/>
          </a:prstGeom>
        </p:spPr>
        <p:txBody>
          <a:bodyPr anchor="t"/>
          <a:lstStyle/>
          <a:p>
            <a:pPr marL="0" indent="0" algn="r">
              <a:buClrTx/>
              <a:buSzTx/>
              <a:buFontTx/>
              <a:buNone/>
              <a:defRPr sz="1800"/>
            </a:pP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ue or False">
    <p:spTree>
      <p:nvGrpSpPr>
        <p:cNvPr id="1" name=""/>
        <p:cNvGrpSpPr/>
        <p:nvPr/>
      </p:nvGrpSpPr>
      <p:grpSpPr>
        <a:xfrm>
          <a:off x="0" y="0"/>
          <a:ext cx="0" cy="0"/>
          <a:chOff x="0" y="0"/>
          <a:chExt cx="0" cy="0"/>
        </a:xfrm>
      </p:grpSpPr>
      <p:sp>
        <p:nvSpPr>
          <p:cNvPr id="176" name="Title Text"/>
          <p:cNvSpPr txBox="1"/>
          <p:nvPr>
            <p:ph type="title"/>
          </p:nvPr>
        </p:nvSpPr>
        <p:spPr>
          <a:xfrm>
            <a:off x="1113524" y="685801"/>
            <a:ext cx="7515992" cy="2727326"/>
          </a:xfrm>
          <a:prstGeom prst="rect">
            <a:avLst/>
          </a:prstGeom>
        </p:spPr>
        <p:txBody>
          <a:bodyPr/>
          <a:lstStyle/>
          <a:p>
            <a:pPr/>
            <a:r>
              <a:t>Title Text</a:t>
            </a:r>
          </a:p>
        </p:txBody>
      </p:sp>
      <p:sp>
        <p:nvSpPr>
          <p:cNvPr id="177" name="Body Level One…"/>
          <p:cNvSpPr txBox="1"/>
          <p:nvPr>
            <p:ph type="body" sz="quarter" idx="1"/>
          </p:nvPr>
        </p:nvSpPr>
        <p:spPr>
          <a:xfrm>
            <a:off x="1113523" y="3505200"/>
            <a:ext cx="7515993" cy="838200"/>
          </a:xfrm>
          <a:prstGeom prst="rect">
            <a:avLst/>
          </a:prstGeom>
        </p:spPr>
        <p:txBody>
          <a:bodyPr anchor="b"/>
          <a:lstStyle>
            <a:lvl1pPr indent="-571500">
              <a:buClrTx/>
              <a:buSzTx/>
              <a:buFontTx/>
              <a:buNone/>
              <a:defRPr sz="2800"/>
            </a:lvl1pPr>
            <a:lvl2pPr marL="857250" indent="-400050">
              <a:buClrTx/>
              <a:buFontTx/>
              <a:defRPr sz="2800"/>
            </a:lvl2pPr>
            <a:lvl3pPr marL="1358900" indent="-444500">
              <a:buClrTx/>
              <a:buFontTx/>
              <a:defRPr sz="2800"/>
            </a:lvl3pPr>
            <a:lvl4pPr marL="1671637" indent="-300037">
              <a:buClrTx/>
              <a:buFontTx/>
              <a:defRPr sz="2800"/>
            </a:lvl4pPr>
            <a:lvl5pPr marL="2171700" indent="-342900">
              <a:buClrTx/>
              <a:buFontTx/>
              <a:defRPr sz="2800"/>
            </a:lvl5pPr>
          </a:lstStyle>
          <a:p>
            <a:pPr/>
            <a:r>
              <a:t>Body Level One</a:t>
            </a:r>
          </a:p>
          <a:p>
            <a:pPr lvl="1"/>
            <a:r>
              <a:t>Body Level Two</a:t>
            </a:r>
          </a:p>
          <a:p>
            <a:pPr lvl="2"/>
            <a:r>
              <a:t>Body Level Three</a:t>
            </a:r>
          </a:p>
          <a:p>
            <a:pPr lvl="3"/>
            <a:r>
              <a:t>Body Level Four</a:t>
            </a:r>
          </a:p>
          <a:p>
            <a:pPr lvl="4"/>
            <a:r>
              <a:t>Body Level Five</a:t>
            </a:r>
          </a:p>
        </p:txBody>
      </p:sp>
      <p:sp>
        <p:nvSpPr>
          <p:cNvPr id="178" name="Text Placeholder 2"/>
          <p:cNvSpPr/>
          <p:nvPr>
            <p:ph type="body" sz="quarter" idx="13"/>
          </p:nvPr>
        </p:nvSpPr>
        <p:spPr>
          <a:xfrm>
            <a:off x="1113524" y="4343400"/>
            <a:ext cx="7515991" cy="1447800"/>
          </a:xfrm>
          <a:prstGeom prst="rect">
            <a:avLst/>
          </a:prstGeom>
        </p:spPr>
        <p:txBody>
          <a:bodyPr anchor="t"/>
          <a:lstStyle/>
          <a:p>
            <a:pPr marL="0" indent="0">
              <a:buClrTx/>
              <a:buSzTx/>
              <a:buFontTx/>
              <a:buNone/>
              <a:defRPr sz="1800"/>
            </a:pPr>
          </a:p>
        </p:txBody>
      </p:sp>
      <p:sp>
        <p:nvSpPr>
          <p:cNvPr id="1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86" name="Title Text"/>
          <p:cNvSpPr txBox="1"/>
          <p:nvPr>
            <p:ph type="title"/>
          </p:nvPr>
        </p:nvSpPr>
        <p:spPr>
          <a:prstGeom prst="rect">
            <a:avLst/>
          </a:prstGeom>
        </p:spPr>
        <p:txBody>
          <a:bodyPr/>
          <a:lstStyle/>
          <a:p>
            <a:pPr/>
            <a:r>
              <a:t>Title Text</a:t>
            </a:r>
          </a:p>
        </p:txBody>
      </p:sp>
      <p:sp>
        <p:nvSpPr>
          <p:cNvPr id="187" name="Body Level One…"/>
          <p:cNvSpPr txBox="1"/>
          <p:nvPr>
            <p:ph type="body" idx="1"/>
          </p:nvPr>
        </p:nvSpPr>
        <p:spPr>
          <a:xfrm>
            <a:off x="982134" y="2667000"/>
            <a:ext cx="7704667" cy="3356996"/>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95" name="Title Text"/>
          <p:cNvSpPr txBox="1"/>
          <p:nvPr>
            <p:ph type="title"/>
          </p:nvPr>
        </p:nvSpPr>
        <p:spPr>
          <a:xfrm>
            <a:off x="7301393" y="685800"/>
            <a:ext cx="1328124" cy="5105400"/>
          </a:xfrm>
          <a:prstGeom prst="rect">
            <a:avLst/>
          </a:prstGeom>
        </p:spPr>
        <p:txBody>
          <a:bodyPr/>
          <a:lstStyle/>
          <a:p>
            <a:pPr/>
            <a:r>
              <a:t>Title Text</a:t>
            </a:r>
          </a:p>
        </p:txBody>
      </p:sp>
      <p:sp>
        <p:nvSpPr>
          <p:cNvPr id="196" name="Body Level One…"/>
          <p:cNvSpPr txBox="1"/>
          <p:nvPr>
            <p:ph type="body" idx="1"/>
          </p:nvPr>
        </p:nvSpPr>
        <p:spPr>
          <a:xfrm>
            <a:off x="1113523" y="685800"/>
            <a:ext cx="6016375" cy="510540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6" name="Title Text"/>
          <p:cNvSpPr txBox="1"/>
          <p:nvPr>
            <p:ph type="title"/>
          </p:nvPr>
        </p:nvSpPr>
        <p:spPr>
          <a:prstGeom prst="rect">
            <a:avLst/>
          </a:prstGeom>
        </p:spPr>
        <p:txBody>
          <a:bodyPr/>
          <a:lstStyle/>
          <a:p>
            <a:pPr/>
            <a:r>
              <a:t>Title Text</a:t>
            </a:r>
          </a:p>
        </p:txBody>
      </p:sp>
      <p:sp>
        <p:nvSpPr>
          <p:cNvPr id="37" name="Body Level One…"/>
          <p:cNvSpPr txBox="1"/>
          <p:nvPr>
            <p:ph type="body" idx="1"/>
          </p:nvPr>
        </p:nvSpPr>
        <p:spPr>
          <a:xfrm>
            <a:off x="982132" y="2667000"/>
            <a:ext cx="7704668" cy="333281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xfrm>
            <a:off x="8455660" y="6175165"/>
            <a:ext cx="231141" cy="2311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5" name="Title Text"/>
          <p:cNvSpPr txBox="1"/>
          <p:nvPr>
            <p:ph type="title"/>
          </p:nvPr>
        </p:nvSpPr>
        <p:spPr>
          <a:xfrm>
            <a:off x="1986994" y="2666998"/>
            <a:ext cx="6699806" cy="2360072"/>
          </a:xfrm>
          <a:prstGeom prst="rect">
            <a:avLst/>
          </a:prstGeom>
        </p:spPr>
        <p:txBody>
          <a:bodyPr anchor="b"/>
          <a:lstStyle>
            <a:lvl1pPr algn="r"/>
          </a:lstStyle>
          <a:p>
            <a:pPr/>
            <a:r>
              <a:t>Title Text</a:t>
            </a:r>
          </a:p>
        </p:txBody>
      </p:sp>
      <p:sp>
        <p:nvSpPr>
          <p:cNvPr id="46" name="Body Level One…"/>
          <p:cNvSpPr txBox="1"/>
          <p:nvPr>
            <p:ph type="body" sz="quarter" idx="1"/>
          </p:nvPr>
        </p:nvSpPr>
        <p:spPr>
          <a:xfrm>
            <a:off x="1986998" y="5027069"/>
            <a:ext cx="6699802" cy="860401"/>
          </a:xfrm>
          <a:prstGeom prst="rect">
            <a:avLst/>
          </a:prstGeom>
        </p:spPr>
        <p:txBody>
          <a:bodyPr anchor="t"/>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0">
    <p:bg>
      <p:bgPr>
        <a:solidFill>
          <a:srgbClr val="212121"/>
        </a:solidFill>
      </p:bgPr>
    </p:bg>
    <p:spTree>
      <p:nvGrpSpPr>
        <p:cNvPr id="1" name=""/>
        <p:cNvGrpSpPr/>
        <p:nvPr/>
      </p:nvGrpSpPr>
      <p:grpSpPr>
        <a:xfrm>
          <a:off x="0" y="0"/>
          <a:ext cx="0" cy="0"/>
          <a:chOff x="0" y="0"/>
          <a:chExt cx="0" cy="0"/>
        </a:xfrm>
      </p:grpSpPr>
      <p:grpSp>
        <p:nvGrpSpPr>
          <p:cNvPr id="60" name="Group 13"/>
          <p:cNvGrpSpPr/>
          <p:nvPr/>
        </p:nvGrpSpPr>
        <p:grpSpPr>
          <a:xfrm>
            <a:off x="-1" y="0"/>
            <a:ext cx="2132015" cy="6858001"/>
            <a:chOff x="0" y="0"/>
            <a:chExt cx="2132013" cy="6858000"/>
          </a:xfrm>
        </p:grpSpPr>
        <p:sp>
          <p:nvSpPr>
            <p:cNvPr id="54" name="Freeform 6"/>
            <p:cNvSpPr/>
            <p:nvPr/>
          </p:nvSpPr>
          <p:spPr>
            <a:xfrm>
              <a:off x="0" y="0"/>
              <a:ext cx="1073151" cy="5291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297"/>
                  </a:moveTo>
                  <a:lnTo>
                    <a:pt x="0" y="21464"/>
                  </a:lnTo>
                  <a:lnTo>
                    <a:pt x="4026" y="21600"/>
                  </a:lnTo>
                  <a:lnTo>
                    <a:pt x="21600" y="0"/>
                  </a:lnTo>
                  <a:lnTo>
                    <a:pt x="16424" y="0"/>
                  </a:lnTo>
                  <a:lnTo>
                    <a:pt x="0" y="20297"/>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5" name="Freeform 7"/>
            <p:cNvSpPr/>
            <p:nvPr/>
          </p:nvSpPr>
          <p:spPr>
            <a:xfrm>
              <a:off x="0" y="0"/>
              <a:ext cx="758826" cy="4624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370" y="0"/>
                  </a:lnTo>
                  <a:lnTo>
                    <a:pt x="0" y="14370"/>
                  </a:lnTo>
                  <a:lnTo>
                    <a:pt x="0" y="21600"/>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6" name="Freeform 8"/>
            <p:cNvSpPr/>
            <p:nvPr/>
          </p:nvSpPr>
          <p:spPr>
            <a:xfrm>
              <a:off x="0" y="5662612"/>
              <a:ext cx="906464" cy="1195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344"/>
                  </a:lnTo>
                  <a:lnTo>
                    <a:pt x="20352" y="21600"/>
                  </a:lnTo>
                  <a:lnTo>
                    <a:pt x="21600" y="21600"/>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7" name="Freeform 9"/>
            <p:cNvSpPr/>
            <p:nvPr/>
          </p:nvSpPr>
          <p:spPr>
            <a:xfrm>
              <a:off x="0" y="5295899"/>
              <a:ext cx="1487489" cy="156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6"/>
                  </a:lnTo>
                  <a:lnTo>
                    <a:pt x="20770"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8" name="Freeform 10"/>
            <p:cNvSpPr/>
            <p:nvPr/>
          </p:nvSpPr>
          <p:spPr>
            <a:xfrm>
              <a:off x="-1" y="5257799"/>
              <a:ext cx="2132015"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4"/>
                  </a:moveTo>
                  <a:lnTo>
                    <a:pt x="15070" y="21600"/>
                  </a:lnTo>
                  <a:lnTo>
                    <a:pt x="21600" y="21600"/>
                  </a:lnTo>
                  <a:lnTo>
                    <a:pt x="2027" y="450"/>
                  </a:lnTo>
                  <a:lnTo>
                    <a:pt x="0" y="0"/>
                  </a:lnTo>
                  <a:lnTo>
                    <a:pt x="0" y="514"/>
                  </a:lnTo>
                  <a:close/>
                </a:path>
              </a:pathLst>
            </a:custGeom>
            <a:solidFill>
              <a:srgbClr val="1287C3"/>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9" name="Freeform 11"/>
            <p:cNvSpPr/>
            <p:nvPr/>
          </p:nvSpPr>
          <p:spPr>
            <a:xfrm>
              <a:off x="0" y="5357812"/>
              <a:ext cx="1377951" cy="150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89"/>
                  </a:moveTo>
                  <a:lnTo>
                    <a:pt x="14209" y="21600"/>
                  </a:lnTo>
                  <a:lnTo>
                    <a:pt x="21600" y="21600"/>
                  </a:lnTo>
                  <a:lnTo>
                    <a:pt x="0" y="0"/>
                  </a:lnTo>
                  <a:lnTo>
                    <a:pt x="0" y="4389"/>
                  </a:lnTo>
                  <a:close/>
                </a:path>
              </a:pathLst>
            </a:custGeom>
            <a:solidFill>
              <a:srgbClr val="FFFFFF"/>
            </a:solidFill>
            <a:ln w="12700" cap="flat">
              <a:noFill/>
              <a:miter lim="400000"/>
            </a:ln>
            <a:effectLst/>
          </p:spPr>
          <p:txBody>
            <a:bodyPr wrap="square" lIns="45719" tIns="45719" rIns="45719" bIns="45719" numCol="1" anchor="t">
              <a:noAutofit/>
            </a:bodyPr>
            <a:lstStyle/>
            <a:p>
              <a:pPr>
                <a:defRPr>
                  <a:solidFill>
                    <a:srgbClr val="FFFFFF"/>
                  </a:solidFill>
                </a:defRPr>
              </a:pPr>
            </a:p>
          </p:txBody>
        </p:sp>
      </p:grpSp>
      <p:sp>
        <p:nvSpPr>
          <p:cNvPr id="61" name="Title Text"/>
          <p:cNvSpPr txBox="1"/>
          <p:nvPr>
            <p:ph type="title"/>
          </p:nvPr>
        </p:nvSpPr>
        <p:spPr>
          <a:xfrm>
            <a:off x="1986994" y="2666998"/>
            <a:ext cx="6699806" cy="2360072"/>
          </a:xfrm>
          <a:prstGeom prst="rect">
            <a:avLst/>
          </a:prstGeom>
        </p:spPr>
        <p:txBody>
          <a:bodyPr anchor="b"/>
          <a:lstStyle>
            <a:lvl1pPr algn="r">
              <a:defRPr>
                <a:solidFill>
                  <a:srgbClr val="FFFFFF"/>
                </a:solidFill>
              </a:defRPr>
            </a:lvl1pPr>
          </a:lstStyle>
          <a:p>
            <a:pPr/>
            <a:r>
              <a:t>Title Text</a:t>
            </a:r>
          </a:p>
        </p:txBody>
      </p:sp>
      <p:sp>
        <p:nvSpPr>
          <p:cNvPr id="62" name="Body Level One…"/>
          <p:cNvSpPr txBox="1"/>
          <p:nvPr>
            <p:ph type="body" sz="quarter" idx="1"/>
          </p:nvPr>
        </p:nvSpPr>
        <p:spPr>
          <a:xfrm>
            <a:off x="1986998" y="5027069"/>
            <a:ext cx="6699802" cy="860401"/>
          </a:xfrm>
          <a:prstGeom prst="rect">
            <a:avLst/>
          </a:prstGeom>
        </p:spPr>
        <p:txBody>
          <a:bodyPr anchor="t"/>
          <a:lstStyle>
            <a:lvl1pPr marL="0" indent="0" algn="r">
              <a:buClrTx/>
              <a:buSzTx/>
              <a:buFontTx/>
              <a:buNone/>
              <a:defRPr sz="2000">
                <a:solidFill>
                  <a:srgbClr val="FFFFFF"/>
                </a:solidFill>
              </a:defRPr>
            </a:lvl1pPr>
            <a:lvl2pPr marL="0" indent="457200" algn="r">
              <a:buClrTx/>
              <a:buSzTx/>
              <a:buFontTx/>
              <a:buNone/>
              <a:defRPr sz="2000">
                <a:solidFill>
                  <a:srgbClr val="FFFFFF"/>
                </a:solidFill>
              </a:defRPr>
            </a:lvl2pPr>
            <a:lvl3pPr marL="0" indent="914400" algn="r">
              <a:buClrTx/>
              <a:buSzTx/>
              <a:buFontTx/>
              <a:buNone/>
              <a:defRPr sz="2000">
                <a:solidFill>
                  <a:srgbClr val="FFFFFF"/>
                </a:solidFill>
              </a:defRPr>
            </a:lvl3pPr>
            <a:lvl4pPr marL="0" indent="1371600" algn="r">
              <a:buClrTx/>
              <a:buSzTx/>
              <a:buFontTx/>
              <a:buNone/>
              <a:defRPr sz="2000">
                <a:solidFill>
                  <a:srgbClr val="FFFFFF"/>
                </a:solidFill>
              </a:defRPr>
            </a:lvl4pPr>
            <a:lvl5pPr marL="0" indent="1828800" algn="r">
              <a:buClrTx/>
              <a:buSzTx/>
              <a:buFontTx/>
              <a:buNone/>
              <a:defRPr sz="20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70" name="Title Text"/>
          <p:cNvSpPr txBox="1"/>
          <p:nvPr>
            <p:ph type="title"/>
          </p:nvPr>
        </p:nvSpPr>
        <p:spPr>
          <a:xfrm>
            <a:off x="982132" y="685801"/>
            <a:ext cx="7704668" cy="1752600"/>
          </a:xfrm>
          <a:prstGeom prst="rect">
            <a:avLst/>
          </a:prstGeom>
        </p:spPr>
        <p:txBody>
          <a:bodyPr/>
          <a:lstStyle/>
          <a:p>
            <a:pPr/>
            <a:r>
              <a:t>Title Text</a:t>
            </a:r>
          </a:p>
        </p:txBody>
      </p:sp>
      <p:sp>
        <p:nvSpPr>
          <p:cNvPr id="71" name="Body Level One…"/>
          <p:cNvSpPr txBox="1"/>
          <p:nvPr>
            <p:ph type="body" sz="half" idx="1"/>
          </p:nvPr>
        </p:nvSpPr>
        <p:spPr>
          <a:xfrm>
            <a:off x="982132" y="2667000"/>
            <a:ext cx="3739898" cy="3368674"/>
          </a:xfrm>
          <a:prstGeom prst="rect">
            <a:avLst/>
          </a:prstGeom>
        </p:spPr>
        <p:txBody>
          <a:bodyPr/>
          <a:lstStyle>
            <a:lvl1pPr>
              <a:defRPr sz="1800"/>
            </a:lvl1pPr>
            <a:lvl2pPr marL="778668" indent="-321468">
              <a:defRPr sz="1800"/>
            </a:lvl2pPr>
            <a:lvl3pPr marL="1281792" indent="-367392">
              <a:defRPr sz="1800"/>
            </a:lvl3pPr>
            <a:lvl4pPr>
              <a:defRPr sz="1800"/>
            </a:lvl4pPr>
            <a:lvl5pPr marL="2085975" indent="-257175">
              <a:defRPr sz="1800"/>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79" name="Title Text"/>
          <p:cNvSpPr txBox="1"/>
          <p:nvPr>
            <p:ph type="title"/>
          </p:nvPr>
        </p:nvSpPr>
        <p:spPr>
          <a:prstGeom prst="rect">
            <a:avLst/>
          </a:prstGeom>
        </p:spPr>
        <p:txBody>
          <a:bodyPr/>
          <a:lstStyle/>
          <a:p>
            <a:pPr/>
            <a:r>
              <a:t>Title Text</a:t>
            </a:r>
          </a:p>
        </p:txBody>
      </p:sp>
      <p:sp>
        <p:nvSpPr>
          <p:cNvPr id="80" name="Body Level One…"/>
          <p:cNvSpPr txBox="1"/>
          <p:nvPr>
            <p:ph type="body" sz="quarter" idx="1"/>
          </p:nvPr>
        </p:nvSpPr>
        <p:spPr>
          <a:xfrm>
            <a:off x="1329480" y="2658533"/>
            <a:ext cx="3456292" cy="576263"/>
          </a:xfrm>
          <a:prstGeom prst="rect">
            <a:avLst/>
          </a:prstGeom>
        </p:spPr>
        <p:txBody>
          <a:bodyPr anchor="b"/>
          <a:lstStyle>
            <a:lvl1pPr marL="0" indent="0">
              <a:buClrTx/>
              <a:buSzTx/>
              <a:buFontTx/>
              <a:buNone/>
              <a:defRPr sz="2800">
                <a:solidFill>
                  <a:srgbClr val="1287C3"/>
                </a:solidFill>
              </a:defRPr>
            </a:lvl1pPr>
            <a:lvl2pPr marL="0" indent="457200">
              <a:buClrTx/>
              <a:buSzTx/>
              <a:buFontTx/>
              <a:buNone/>
              <a:defRPr sz="2800">
                <a:solidFill>
                  <a:srgbClr val="1287C3"/>
                </a:solidFill>
              </a:defRPr>
            </a:lvl2pPr>
            <a:lvl3pPr marL="0" indent="914400">
              <a:buClrTx/>
              <a:buSzTx/>
              <a:buFontTx/>
              <a:buNone/>
              <a:defRPr sz="2800">
                <a:solidFill>
                  <a:srgbClr val="1287C3"/>
                </a:solidFill>
              </a:defRPr>
            </a:lvl3pPr>
            <a:lvl4pPr marL="0" indent="1371600">
              <a:buClrTx/>
              <a:buSzTx/>
              <a:buFontTx/>
              <a:buNone/>
              <a:defRPr sz="2800">
                <a:solidFill>
                  <a:srgbClr val="1287C3"/>
                </a:solidFill>
              </a:defRPr>
            </a:lvl4pPr>
            <a:lvl5pPr marL="0" indent="1828800">
              <a:buClrTx/>
              <a:buSzTx/>
              <a:buFontTx/>
              <a:buNone/>
              <a:defRPr sz="2800">
                <a:solidFill>
                  <a:srgbClr val="1287C3"/>
                </a:solidFill>
              </a:defRPr>
            </a:lvl5pPr>
          </a:lstStyle>
          <a:p>
            <a:pPr/>
            <a:r>
              <a:t>Body Level One</a:t>
            </a:r>
          </a:p>
          <a:p>
            <a:pPr lvl="1"/>
            <a:r>
              <a:t>Body Level Two</a:t>
            </a:r>
          </a:p>
          <a:p>
            <a:pPr lvl="2"/>
            <a:r>
              <a:t>Body Level Three</a:t>
            </a:r>
          </a:p>
          <a:p>
            <a:pPr lvl="3"/>
            <a:r>
              <a:t>Body Level Four</a:t>
            </a:r>
          </a:p>
          <a:p>
            <a:pPr lvl="4"/>
            <a:r>
              <a:t>Body Level Five</a:t>
            </a:r>
          </a:p>
        </p:txBody>
      </p:sp>
      <p:sp>
        <p:nvSpPr>
          <p:cNvPr id="81" name="Text Placeholder 4"/>
          <p:cNvSpPr/>
          <p:nvPr>
            <p:ph type="body" sz="quarter" idx="13"/>
          </p:nvPr>
        </p:nvSpPr>
        <p:spPr>
          <a:xfrm>
            <a:off x="5161710" y="2667000"/>
            <a:ext cx="3467807" cy="576263"/>
          </a:xfrm>
          <a:prstGeom prst="rect">
            <a:avLst/>
          </a:prstGeom>
        </p:spPr>
        <p:txBody>
          <a:bodyPr anchor="b"/>
          <a:lstStyle/>
          <a:p>
            <a:pPr marL="0" indent="0">
              <a:buClrTx/>
              <a:buSzTx/>
              <a:buFontTx/>
              <a:buNone/>
              <a:defRPr sz="2800">
                <a:solidFill>
                  <a:srgbClr val="1287C3"/>
                </a:solidFill>
              </a:defRPr>
            </a:pP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9" name="Title Text"/>
          <p:cNvSpPr txBox="1"/>
          <p:nvPr>
            <p:ph type="title"/>
          </p:nvPr>
        </p:nvSpPr>
        <p:spPr>
          <a:prstGeom prst="rect">
            <a:avLst/>
          </a:prstGeom>
        </p:spPr>
        <p:txBody>
          <a:bodyPr/>
          <a:lstStyle/>
          <a:p>
            <a:pPr/>
            <a:r>
              <a:t>Title Text</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04" name="Title Text"/>
          <p:cNvSpPr txBox="1"/>
          <p:nvPr>
            <p:ph type="title"/>
          </p:nvPr>
        </p:nvSpPr>
        <p:spPr>
          <a:xfrm>
            <a:off x="1113523" y="1600200"/>
            <a:ext cx="2662535" cy="1371600"/>
          </a:xfrm>
          <a:prstGeom prst="rect">
            <a:avLst/>
          </a:prstGeom>
        </p:spPr>
        <p:txBody>
          <a:bodyPr anchor="b"/>
          <a:lstStyle>
            <a:lvl1pPr>
              <a:defRPr sz="2400"/>
            </a:lvl1pPr>
          </a:lstStyle>
          <a:p>
            <a:pPr/>
            <a:r>
              <a:t>Title Text</a:t>
            </a:r>
          </a:p>
        </p:txBody>
      </p:sp>
      <p:sp>
        <p:nvSpPr>
          <p:cNvPr id="105" name="Body Level One…"/>
          <p:cNvSpPr txBox="1"/>
          <p:nvPr>
            <p:ph type="body" sz="half" idx="1"/>
          </p:nvPr>
        </p:nvSpPr>
        <p:spPr>
          <a:xfrm>
            <a:off x="3947552" y="685800"/>
            <a:ext cx="4681963" cy="5105402"/>
          </a:xfrm>
          <a:prstGeom prst="rect">
            <a:avLst/>
          </a:prstGeom>
        </p:spPr>
        <p:txBody>
          <a:bodyPr/>
          <a:lstStyle>
            <a:lvl1pPr>
              <a:defRPr sz="2000"/>
            </a:lvl1pPr>
            <a:lvl2pPr marL="774700" indent="-317500">
              <a:defRPr sz="2000"/>
            </a:lvl2pPr>
            <a:lvl3pPr marL="1271587" indent="-357187">
              <a:defRPr sz="2000"/>
            </a:lvl3pPr>
            <a:lvl4pPr marL="1616528" indent="-244928">
              <a:defRPr sz="2000"/>
            </a:lvl4pPr>
            <a:lvl5pPr marL="2073728" indent="-244928">
              <a:defRPr sz="2000"/>
            </a:lvl5pPr>
          </a:lstStyle>
          <a:p>
            <a:pPr/>
            <a:r>
              <a:t>Body Level One</a:t>
            </a:r>
          </a:p>
          <a:p>
            <a:pPr lvl="1"/>
            <a:r>
              <a:t>Body Level Two</a:t>
            </a:r>
          </a:p>
          <a:p>
            <a:pPr lvl="2"/>
            <a:r>
              <a:t>Body Level Three</a:t>
            </a:r>
          </a:p>
          <a:p>
            <a:pPr lvl="3"/>
            <a:r>
              <a:t>Body Level Four</a:t>
            </a:r>
          </a:p>
          <a:p>
            <a:pPr lvl="4"/>
            <a:r>
              <a:t>Body Level Five</a:t>
            </a:r>
          </a:p>
        </p:txBody>
      </p:sp>
      <p:sp>
        <p:nvSpPr>
          <p:cNvPr id="106" name="Text Placeholder 3"/>
          <p:cNvSpPr/>
          <p:nvPr>
            <p:ph type="body" sz="quarter" idx="13"/>
          </p:nvPr>
        </p:nvSpPr>
        <p:spPr>
          <a:xfrm>
            <a:off x="1113523" y="2971800"/>
            <a:ext cx="2662535" cy="1828800"/>
          </a:xfrm>
          <a:prstGeom prst="rect">
            <a:avLst/>
          </a:prstGeom>
        </p:spPr>
        <p:txBody>
          <a:bodyPr/>
          <a:lstStyle/>
          <a:p>
            <a:pPr marL="0" indent="0" algn="ctr">
              <a:buClrTx/>
              <a:buSzTx/>
              <a:buFontTx/>
              <a:buNone/>
              <a:defRPr sz="1600"/>
            </a:pP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8" name="Group 13"/>
          <p:cNvGrpSpPr/>
          <p:nvPr/>
        </p:nvGrpSpPr>
        <p:grpSpPr>
          <a:xfrm>
            <a:off x="-1" y="0"/>
            <a:ext cx="2132015" cy="6858001"/>
            <a:chOff x="0" y="0"/>
            <a:chExt cx="2132013" cy="6858000"/>
          </a:xfrm>
        </p:grpSpPr>
        <p:sp>
          <p:nvSpPr>
            <p:cNvPr id="2" name="Freeform 6"/>
            <p:cNvSpPr/>
            <p:nvPr/>
          </p:nvSpPr>
          <p:spPr>
            <a:xfrm>
              <a:off x="0" y="0"/>
              <a:ext cx="1073151" cy="5291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297"/>
                  </a:moveTo>
                  <a:lnTo>
                    <a:pt x="0" y="21464"/>
                  </a:lnTo>
                  <a:lnTo>
                    <a:pt x="4026" y="21600"/>
                  </a:lnTo>
                  <a:lnTo>
                    <a:pt x="21600" y="0"/>
                  </a:lnTo>
                  <a:lnTo>
                    <a:pt x="16424" y="0"/>
                  </a:lnTo>
                  <a:lnTo>
                    <a:pt x="0" y="20297"/>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3" name="Freeform 7"/>
            <p:cNvSpPr/>
            <p:nvPr/>
          </p:nvSpPr>
          <p:spPr>
            <a:xfrm>
              <a:off x="0" y="0"/>
              <a:ext cx="758826" cy="4624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370" y="0"/>
                  </a:lnTo>
                  <a:lnTo>
                    <a:pt x="0" y="14370"/>
                  </a:lnTo>
                  <a:lnTo>
                    <a:pt x="0"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4" name="Freeform 8"/>
            <p:cNvSpPr/>
            <p:nvPr/>
          </p:nvSpPr>
          <p:spPr>
            <a:xfrm>
              <a:off x="0" y="5662612"/>
              <a:ext cx="906464" cy="1195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344"/>
                  </a:lnTo>
                  <a:lnTo>
                    <a:pt x="20352"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5" name="Freeform 9"/>
            <p:cNvSpPr/>
            <p:nvPr/>
          </p:nvSpPr>
          <p:spPr>
            <a:xfrm>
              <a:off x="0" y="5295899"/>
              <a:ext cx="1487489" cy="156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6"/>
                  </a:lnTo>
                  <a:lnTo>
                    <a:pt x="20770"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6" name="Freeform 10"/>
            <p:cNvSpPr/>
            <p:nvPr/>
          </p:nvSpPr>
          <p:spPr>
            <a:xfrm>
              <a:off x="-1" y="5257799"/>
              <a:ext cx="2132015"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4"/>
                  </a:moveTo>
                  <a:lnTo>
                    <a:pt x="15070" y="21600"/>
                  </a:lnTo>
                  <a:lnTo>
                    <a:pt x="21600" y="21600"/>
                  </a:lnTo>
                  <a:lnTo>
                    <a:pt x="2027" y="450"/>
                  </a:lnTo>
                  <a:lnTo>
                    <a:pt x="0" y="0"/>
                  </a:lnTo>
                  <a:lnTo>
                    <a:pt x="0" y="514"/>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7" name="Freeform 11"/>
            <p:cNvSpPr/>
            <p:nvPr/>
          </p:nvSpPr>
          <p:spPr>
            <a:xfrm>
              <a:off x="0" y="5357812"/>
              <a:ext cx="1377951" cy="150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89"/>
                  </a:moveTo>
                  <a:lnTo>
                    <a:pt x="14209" y="21600"/>
                  </a:lnTo>
                  <a:lnTo>
                    <a:pt x="21600" y="21600"/>
                  </a:lnTo>
                  <a:lnTo>
                    <a:pt x="0" y="0"/>
                  </a:lnTo>
                  <a:lnTo>
                    <a:pt x="0" y="4389"/>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9" name="Title Text"/>
          <p:cNvSpPr txBox="1"/>
          <p:nvPr>
            <p:ph type="title"/>
          </p:nvPr>
        </p:nvSpPr>
        <p:spPr>
          <a:xfrm>
            <a:off x="982132" y="457201"/>
            <a:ext cx="7704668" cy="19812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10"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 name="Slide Number"/>
          <p:cNvSpPr txBox="1"/>
          <p:nvPr>
            <p:ph type="sldNum" sz="quarter" idx="2"/>
          </p:nvPr>
        </p:nvSpPr>
        <p:spPr>
          <a:xfrm>
            <a:off x="8455660" y="6183062"/>
            <a:ext cx="231141" cy="231141"/>
          </a:xfrm>
          <a:prstGeom prst="rect">
            <a:avLst/>
          </a:prstGeom>
          <a:ln w="12700">
            <a:miter lim="400000"/>
          </a:ln>
        </p:spPr>
        <p:txBody>
          <a:bodyPr wrap="none" lIns="45719" rIns="45719" anchor="ctr">
            <a:spAutoFit/>
          </a:bodyPr>
          <a:lstStyle>
            <a:lvl1pPr algn="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1pPr>
      <a:lvl2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2pPr>
      <a:lvl3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3pPr>
      <a:lvl4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4pPr>
      <a:lvl5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5pPr>
      <a:lvl6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6pPr>
      <a:lvl7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7pPr>
      <a:lvl8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8pPr>
      <a:lvl9pPr marL="0" marR="0" indent="0" algn="ctr" defTabSz="4572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mj-lt"/>
          <a:ea typeface="+mj-ea"/>
          <a:cs typeface="+mj-cs"/>
          <a:sym typeface="Corbel"/>
        </a:defRPr>
      </a:lvl9pPr>
    </p:titleStyle>
    <p:bodyStyle>
      <a:lvl1pPr marL="285750" marR="0" indent="-285750"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1pPr>
      <a:lvl2pPr marL="800100" marR="0" indent="-342900"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2pPr>
      <a:lvl3pPr marL="1295400" marR="0" indent="-381000"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3pPr>
      <a:lvl4pPr marL="1628775" marR="0" indent="-257175"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4pPr>
      <a:lvl5pPr marL="2122714" marR="0" indent="-293914"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5pPr>
      <a:lvl6pPr marL="2677885" marR="0" indent="-391885"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6pPr>
      <a:lvl7pPr marL="3135085" marR="0" indent="-391885"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7pPr>
      <a:lvl8pPr marL="3592285" marR="0" indent="-391885"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8pPr>
      <a:lvl9pPr marL="4049485" marR="0" indent="-391885" algn="l" defTabSz="457200" rtl="0" latinLnBrk="0">
        <a:lnSpc>
          <a:spcPct val="100000"/>
        </a:lnSpc>
        <a:spcBef>
          <a:spcPts val="600"/>
        </a:spcBef>
        <a:spcAft>
          <a:spcPts val="0"/>
        </a:spcAft>
        <a:buClr>
          <a:srgbClr val="1287C3"/>
        </a:buClr>
        <a:buSzPct val="145000"/>
        <a:buFont typeface="Arial"/>
        <a:buChar char="•"/>
        <a:tabLst/>
        <a:defRPr b="0" baseline="0" cap="none" i="0" spc="0" strike="noStrike" sz="2400" u="none">
          <a:ln>
            <a:noFill/>
          </a:ln>
          <a:solidFill>
            <a:srgbClr val="000000"/>
          </a:solidFill>
          <a:uFillTx/>
          <a:latin typeface="+mj-lt"/>
          <a:ea typeface="+mj-ea"/>
          <a:cs typeface="+mj-cs"/>
          <a:sym typeface="Corbe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orbe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nhpco.org/patients-and-caregivers/" TargetMode="External"/><Relationship Id="rId4" Type="http://schemas.openxmlformats.org/officeDocument/2006/relationships/hyperlink" Target="tel:7038371500"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ctrTitle"/>
          </p:nvPr>
        </p:nvSpPr>
        <p:spPr>
          <a:xfrm>
            <a:off x="1219199" y="4495800"/>
            <a:ext cx="7406642" cy="862584"/>
          </a:xfrm>
          <a:prstGeom prst="rect">
            <a:avLst/>
          </a:prstGeom>
        </p:spPr>
        <p:txBody>
          <a:bodyPr/>
          <a:lstStyle>
            <a:lvl1pPr>
              <a:defRPr sz="4800"/>
            </a:lvl1pPr>
          </a:lstStyle>
          <a:p>
            <a:pPr/>
            <a:r>
              <a:t>Advance Directive  </a:t>
            </a:r>
          </a:p>
        </p:txBody>
      </p:sp>
      <p:sp>
        <p:nvSpPr>
          <p:cNvPr id="207" name="Subtitle 2"/>
          <p:cNvSpPr txBox="1"/>
          <p:nvPr>
            <p:ph type="subTitle" sz="quarter" idx="1"/>
          </p:nvPr>
        </p:nvSpPr>
        <p:spPr>
          <a:xfrm>
            <a:off x="1142999" y="5410200"/>
            <a:ext cx="7406642" cy="990600"/>
          </a:xfrm>
          <a:prstGeom prst="rect">
            <a:avLst/>
          </a:prstGeom>
        </p:spPr>
        <p:txBody>
          <a:bodyPr/>
          <a:lstStyle/>
          <a:p>
            <a:pPr>
              <a:lnSpc>
                <a:spcPct val="80000"/>
              </a:lnSpc>
              <a:defRPr sz="2500"/>
            </a:pPr>
            <a:r>
              <a:t>Empowering self-advocacy </a:t>
            </a:r>
            <a:endParaRPr sz="3600"/>
          </a:p>
          <a:p>
            <a:pPr>
              <a:lnSpc>
                <a:spcPct val="80000"/>
              </a:lnSpc>
              <a:defRPr sz="1200"/>
            </a:pPr>
          </a:p>
          <a:p>
            <a:pPr>
              <a:lnSpc>
                <a:spcPct val="80000"/>
              </a:lnSpc>
              <a:defRPr sz="1200"/>
            </a:pPr>
            <a:r>
              <a:t>Carla Lewis </a:t>
            </a:r>
          </a:p>
        </p:txBody>
      </p:sp>
      <p:pic>
        <p:nvPicPr>
          <p:cNvPr id="208" name="Picture 3" descr="Picture 3"/>
          <p:cNvPicPr>
            <a:picLocks noChangeAspect="1"/>
          </p:cNvPicPr>
          <p:nvPr/>
        </p:nvPicPr>
        <p:blipFill>
          <a:blip r:embed="rId2">
            <a:extLst/>
          </a:blip>
          <a:stretch>
            <a:fillRect/>
          </a:stretch>
        </p:blipFill>
        <p:spPr>
          <a:xfrm>
            <a:off x="2148839" y="762000"/>
            <a:ext cx="6400801" cy="337624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rgbClr val="BCBCBC"/>
            </a:gs>
          </a:gsLst>
          <a:lin ang="5400000" scaled="0"/>
        </a:gradFill>
      </p:bgPr>
    </p:bg>
    <p:spTree>
      <p:nvGrpSpPr>
        <p:cNvPr id="1" name=""/>
        <p:cNvGrpSpPr/>
        <p:nvPr/>
      </p:nvGrpSpPr>
      <p:grpSpPr>
        <a:xfrm>
          <a:off x="0" y="0"/>
          <a:ext cx="0" cy="0"/>
          <a:chOff x="0" y="0"/>
          <a:chExt cx="0" cy="0"/>
        </a:xfrm>
      </p:grpSpPr>
      <p:sp>
        <p:nvSpPr>
          <p:cNvPr id="290" name="Rectangle 9"/>
          <p:cNvSpPr/>
          <p:nvPr/>
        </p:nvSpPr>
        <p:spPr>
          <a:xfrm>
            <a:off x="0" y="0"/>
            <a:ext cx="9144000" cy="6858000"/>
          </a:xfrm>
          <a:prstGeom prst="rect">
            <a:avLst/>
          </a:prstGeom>
          <a:ln w="12700">
            <a:miter lim="400000"/>
          </a:ln>
        </p:spPr>
        <p:txBody>
          <a:bodyPr lIns="45719" rIns="45719" anchor="ctr"/>
          <a:lstStyle/>
          <a:p>
            <a:pPr algn="ctr">
              <a:defRPr>
                <a:solidFill>
                  <a:srgbClr val="FFFFFF"/>
                </a:solidFill>
              </a:defRPr>
            </a:pPr>
          </a:p>
        </p:txBody>
      </p:sp>
      <p:sp>
        <p:nvSpPr>
          <p:cNvPr id="291" name="Freeform: Shape 11"/>
          <p:cNvSpPr/>
          <p:nvPr/>
        </p:nvSpPr>
        <p:spPr>
          <a:xfrm flipV="1">
            <a:off x="0" y="-1"/>
            <a:ext cx="3302781"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13" y="21600"/>
                </a:moveTo>
                <a:lnTo>
                  <a:pt x="20120" y="21600"/>
                </a:lnTo>
                <a:lnTo>
                  <a:pt x="15965" y="5037"/>
                </a:lnTo>
                <a:lnTo>
                  <a:pt x="15965" y="5021"/>
                </a:lnTo>
                <a:lnTo>
                  <a:pt x="21600" y="0"/>
                </a:lnTo>
                <a:lnTo>
                  <a:pt x="0" y="0"/>
                </a:lnTo>
                <a:lnTo>
                  <a:pt x="0" y="21600"/>
                </a:lnTo>
                <a:lnTo>
                  <a:pt x="15813" y="21600"/>
                </a:lnTo>
                <a:close/>
              </a:path>
            </a:pathLst>
          </a:custGeom>
          <a:gradFill>
            <a:gsLst>
              <a:gs pos="0">
                <a:srgbClr val="626262"/>
              </a:gs>
              <a:gs pos="100000">
                <a:srgbClr val="000000"/>
              </a:gs>
            </a:gsLst>
            <a:lin ang="5400000"/>
          </a:gradFill>
          <a:ln w="12700">
            <a:miter lim="400000"/>
          </a:ln>
        </p:spPr>
        <p:txBody>
          <a:bodyPr lIns="45719" rIns="45719" anchor="ctr"/>
          <a:lstStyle/>
          <a:p>
            <a:pPr algn="ctr"/>
          </a:p>
        </p:txBody>
      </p:sp>
      <p:sp>
        <p:nvSpPr>
          <p:cNvPr id="292" name="Title 1"/>
          <p:cNvSpPr txBox="1"/>
          <p:nvPr>
            <p:ph type="title"/>
          </p:nvPr>
        </p:nvSpPr>
        <p:spPr>
          <a:xfrm>
            <a:off x="401265" y="685800"/>
            <a:ext cx="1979972" cy="5105400"/>
          </a:xfrm>
          <a:prstGeom prst="rect">
            <a:avLst/>
          </a:prstGeom>
        </p:spPr>
        <p:txBody>
          <a:bodyPr/>
          <a:lstStyle>
            <a:lvl1pPr>
              <a:defRPr sz="3100">
                <a:solidFill>
                  <a:srgbClr val="FFFFFF"/>
                </a:solidFill>
              </a:defRPr>
            </a:lvl1pPr>
          </a:lstStyle>
          <a:p>
            <a:pPr/>
            <a:r>
              <a:t>Consider Life- Sustaining Options:</a:t>
            </a:r>
          </a:p>
        </p:txBody>
      </p:sp>
      <p:grpSp>
        <p:nvGrpSpPr>
          <p:cNvPr id="299" name="Group 13"/>
          <p:cNvGrpSpPr/>
          <p:nvPr/>
        </p:nvGrpSpPr>
        <p:grpSpPr>
          <a:xfrm>
            <a:off x="2486468" y="0"/>
            <a:ext cx="1827610" cy="6858001"/>
            <a:chOff x="0" y="0"/>
            <a:chExt cx="1827608" cy="6858000"/>
          </a:xfrm>
        </p:grpSpPr>
        <p:sp>
          <p:nvSpPr>
            <p:cNvPr id="293"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294"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295"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296"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297"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298"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grpSp>
        <p:nvGrpSpPr>
          <p:cNvPr id="323" name="Content Placeholder 2"/>
          <p:cNvGrpSpPr/>
          <p:nvPr/>
        </p:nvGrpSpPr>
        <p:grpSpPr>
          <a:xfrm>
            <a:off x="3758634" y="771952"/>
            <a:ext cx="4867612" cy="4933095"/>
            <a:chOff x="0" y="0"/>
            <a:chExt cx="4867611" cy="4933094"/>
          </a:xfrm>
        </p:grpSpPr>
        <p:sp>
          <p:nvSpPr>
            <p:cNvPr id="300" name="Line"/>
            <p:cNvSpPr/>
            <p:nvPr/>
          </p:nvSpPr>
          <p:spPr>
            <a:xfrm>
              <a:off x="2180984" y="654835"/>
              <a:ext cx="471441" cy="1"/>
            </a:xfrm>
            <a:prstGeom prst="line">
              <a:avLst/>
            </a:prstGeom>
            <a:noFill/>
            <a:ln w="9525" cap="rnd">
              <a:solidFill>
                <a:schemeClr val="accent2"/>
              </a:solidFill>
              <a:prstDash val="solid"/>
              <a:round/>
              <a:tailEnd type="triangle" w="med" len="med"/>
            </a:ln>
            <a:effectLst/>
          </p:spPr>
          <p:txBody>
            <a:bodyPr wrap="square" lIns="45719" tIns="45719" rIns="45719" bIns="45719" numCol="1" anchor="t">
              <a:noAutofit/>
            </a:bodyPr>
            <a:lstStyle/>
            <a:p>
              <a:pPr/>
            </a:p>
          </p:txBody>
        </p:sp>
        <p:grpSp>
          <p:nvGrpSpPr>
            <p:cNvPr id="303" name="Group"/>
            <p:cNvGrpSpPr/>
            <p:nvPr/>
          </p:nvGrpSpPr>
          <p:grpSpPr>
            <a:xfrm>
              <a:off x="0" y="0"/>
              <a:ext cx="2182785" cy="1309672"/>
              <a:chOff x="0" y="0"/>
              <a:chExt cx="2182784" cy="1309671"/>
            </a:xfrm>
          </p:grpSpPr>
          <p:sp>
            <p:nvSpPr>
              <p:cNvPr id="301" name="Rectangle"/>
              <p:cNvSpPr/>
              <p:nvPr/>
            </p:nvSpPr>
            <p:spPr>
              <a:xfrm>
                <a:off x="0" y="-1"/>
                <a:ext cx="2182785" cy="1309673"/>
              </a:xfrm>
              <a:prstGeom prst="rect">
                <a:avLst/>
              </a:prstGeom>
              <a:solidFill>
                <a:schemeClr val="accent2"/>
              </a:solidFill>
              <a:ln w="15875" cap="rnd">
                <a:solidFill>
                  <a:srgbClr val="FFFFFF"/>
                </a:solidFill>
                <a:prstDash val="solid"/>
                <a:round/>
              </a:ln>
              <a:effectLst/>
            </p:spPr>
            <p:txBody>
              <a:bodyPr wrap="square" lIns="45719" tIns="45719" rIns="45719" bIns="45719" numCol="1" anchor="ctr">
                <a:noAutofit/>
              </a:bodyPr>
              <a:lstStyle/>
              <a:p>
                <a:pPr algn="ctr" defTabSz="533400">
                  <a:lnSpc>
                    <a:spcPct val="90000"/>
                  </a:lnSpc>
                  <a:spcBef>
                    <a:spcPts val="1000"/>
                  </a:spcBef>
                  <a:defRPr sz="2400">
                    <a:solidFill>
                      <a:srgbClr val="FFFFFF"/>
                    </a:solidFill>
                  </a:defRPr>
                </a:pPr>
              </a:p>
            </p:txBody>
          </p:sp>
          <p:sp>
            <p:nvSpPr>
              <p:cNvPr id="302" name="Receive cardiopulmonary resuscitation (CPR) if your heart stops."/>
              <p:cNvSpPr txBox="1"/>
              <p:nvPr/>
            </p:nvSpPr>
            <p:spPr>
              <a:xfrm>
                <a:off x="0" y="298957"/>
                <a:ext cx="2182785" cy="711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957" tIns="106957" rIns="106957" bIns="106957" numCol="1" anchor="ctr">
                <a:spAutoFit/>
              </a:bodyPr>
              <a:lstStyle>
                <a:lvl1pPr algn="ctr" defTabSz="533400">
                  <a:lnSpc>
                    <a:spcPct val="90000"/>
                  </a:lnSpc>
                  <a:spcBef>
                    <a:spcPts val="500"/>
                  </a:spcBef>
                  <a:defRPr sz="1200">
                    <a:solidFill>
                      <a:srgbClr val="FFFFFF"/>
                    </a:solidFill>
                  </a:defRPr>
                </a:lvl1pPr>
              </a:lstStyle>
              <a:p>
                <a:pPr/>
                <a:r>
                  <a:t>Receive cardiopulmonary resuscitation (CPR) if your heart stops.</a:t>
                </a:r>
              </a:p>
            </p:txBody>
          </p:sp>
        </p:grpSp>
        <p:sp>
          <p:nvSpPr>
            <p:cNvPr id="304" name="Line"/>
            <p:cNvSpPr/>
            <p:nvPr/>
          </p:nvSpPr>
          <p:spPr>
            <a:xfrm>
              <a:off x="1091392" y="1307870"/>
              <a:ext cx="2684827" cy="471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1583"/>
                  </a:lnTo>
                  <a:lnTo>
                    <a:pt x="0" y="11583"/>
                  </a:lnTo>
                  <a:lnTo>
                    <a:pt x="0" y="21600"/>
                  </a:lnTo>
                </a:path>
              </a:pathLst>
            </a:custGeom>
            <a:noFill/>
            <a:ln w="9525" cap="rnd">
              <a:solidFill>
                <a:srgbClr val="A1CB4A"/>
              </a:solidFill>
              <a:prstDash val="solid"/>
              <a:round/>
              <a:tailEnd type="triangle" w="med" len="med"/>
            </a:ln>
            <a:effectLst/>
          </p:spPr>
          <p:txBody>
            <a:bodyPr wrap="square" lIns="45719" tIns="45719" rIns="45719" bIns="45719" numCol="1" anchor="ctr">
              <a:noAutofit/>
            </a:bodyPr>
            <a:lstStyle/>
            <a:p>
              <a:pPr algn="ctr" defTabSz="222250">
                <a:lnSpc>
                  <a:spcPct val="90000"/>
                </a:lnSpc>
                <a:spcBef>
                  <a:spcPts val="1000"/>
                </a:spcBef>
                <a:defRPr sz="500"/>
              </a:pPr>
            </a:p>
          </p:txBody>
        </p:sp>
        <p:grpSp>
          <p:nvGrpSpPr>
            <p:cNvPr id="307" name="Group"/>
            <p:cNvGrpSpPr/>
            <p:nvPr/>
          </p:nvGrpSpPr>
          <p:grpSpPr>
            <a:xfrm>
              <a:off x="2684826" y="0"/>
              <a:ext cx="2182786" cy="1309672"/>
              <a:chOff x="0" y="0"/>
              <a:chExt cx="2182784" cy="1309671"/>
            </a:xfrm>
          </p:grpSpPr>
          <p:sp>
            <p:nvSpPr>
              <p:cNvPr id="305" name="Rectangle"/>
              <p:cNvSpPr/>
              <p:nvPr/>
            </p:nvSpPr>
            <p:spPr>
              <a:xfrm>
                <a:off x="0" y="-1"/>
                <a:ext cx="2182785" cy="1309673"/>
              </a:xfrm>
              <a:prstGeom prst="rect">
                <a:avLst/>
              </a:prstGeom>
              <a:solidFill>
                <a:srgbClr val="9AC94B"/>
              </a:solidFill>
              <a:ln w="15875" cap="rnd">
                <a:solidFill>
                  <a:srgbClr val="FFFFFF"/>
                </a:solidFill>
                <a:prstDash val="solid"/>
                <a:round/>
              </a:ln>
              <a:effectLst/>
            </p:spPr>
            <p:txBody>
              <a:bodyPr wrap="square" lIns="45719" tIns="45719" rIns="45719" bIns="45719" numCol="1" anchor="ctr">
                <a:noAutofit/>
              </a:bodyPr>
              <a:lstStyle/>
              <a:p>
                <a:pPr algn="ctr" defTabSz="533400">
                  <a:lnSpc>
                    <a:spcPct val="90000"/>
                  </a:lnSpc>
                  <a:spcBef>
                    <a:spcPts val="1000"/>
                  </a:spcBef>
                  <a:defRPr sz="2400">
                    <a:solidFill>
                      <a:srgbClr val="FFFFFF"/>
                    </a:solidFill>
                  </a:defRPr>
                </a:pPr>
              </a:p>
            </p:txBody>
          </p:sp>
          <p:sp>
            <p:nvSpPr>
              <p:cNvPr id="306" name="Be on a machine that pumps air into your lungs through a tube if you can't breathe on your own."/>
              <p:cNvSpPr txBox="1"/>
              <p:nvPr/>
            </p:nvSpPr>
            <p:spPr>
              <a:xfrm>
                <a:off x="0" y="298957"/>
                <a:ext cx="2182785" cy="711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957" tIns="106957" rIns="106957" bIns="106957" numCol="1" anchor="ctr">
                <a:spAutoFit/>
              </a:bodyPr>
              <a:lstStyle>
                <a:lvl1pPr algn="ctr" defTabSz="533400">
                  <a:lnSpc>
                    <a:spcPct val="90000"/>
                  </a:lnSpc>
                  <a:spcBef>
                    <a:spcPts val="500"/>
                  </a:spcBef>
                  <a:defRPr sz="1200">
                    <a:solidFill>
                      <a:srgbClr val="FFFFFF"/>
                    </a:solidFill>
                  </a:defRPr>
                </a:lvl1pPr>
              </a:lstStyle>
              <a:p>
                <a:pPr/>
                <a:r>
                  <a:t>Be on a machine that pumps air into your lungs through a tube if you can't breathe on your own.</a:t>
                </a:r>
              </a:p>
            </p:txBody>
          </p:sp>
        </p:grpSp>
        <p:sp>
          <p:nvSpPr>
            <p:cNvPr id="308" name="Line"/>
            <p:cNvSpPr/>
            <p:nvPr/>
          </p:nvSpPr>
          <p:spPr>
            <a:xfrm>
              <a:off x="2180984" y="2466547"/>
              <a:ext cx="471441" cy="1"/>
            </a:xfrm>
            <a:prstGeom prst="line">
              <a:avLst/>
            </a:prstGeom>
            <a:noFill/>
            <a:ln w="9525" cap="rnd">
              <a:solidFill>
                <a:srgbClr val="C8D346"/>
              </a:solidFill>
              <a:prstDash val="solid"/>
              <a:round/>
              <a:tailEnd type="triangle" w="med" len="med"/>
            </a:ln>
            <a:effectLst/>
          </p:spPr>
          <p:txBody>
            <a:bodyPr wrap="square" lIns="45719" tIns="45719" rIns="45719" bIns="45719" numCol="1" anchor="t">
              <a:noAutofit/>
            </a:bodyPr>
            <a:lstStyle/>
            <a:p>
              <a:pPr/>
            </a:p>
          </p:txBody>
        </p:sp>
        <p:grpSp>
          <p:nvGrpSpPr>
            <p:cNvPr id="311" name="Group"/>
            <p:cNvGrpSpPr/>
            <p:nvPr/>
          </p:nvGrpSpPr>
          <p:grpSpPr>
            <a:xfrm>
              <a:off x="0" y="1811712"/>
              <a:ext cx="2182785" cy="1309672"/>
              <a:chOff x="0" y="0"/>
              <a:chExt cx="2182784" cy="1309671"/>
            </a:xfrm>
          </p:grpSpPr>
          <p:sp>
            <p:nvSpPr>
              <p:cNvPr id="309" name="Rectangle"/>
              <p:cNvSpPr/>
              <p:nvPr/>
            </p:nvSpPr>
            <p:spPr>
              <a:xfrm>
                <a:off x="0" y="-1"/>
                <a:ext cx="2182785" cy="1309673"/>
              </a:xfrm>
              <a:prstGeom prst="rect">
                <a:avLst/>
              </a:prstGeom>
              <a:solidFill>
                <a:srgbClr val="B8D048"/>
              </a:solidFill>
              <a:ln w="15875" cap="rnd">
                <a:solidFill>
                  <a:srgbClr val="FFFFFF"/>
                </a:solidFill>
                <a:prstDash val="solid"/>
                <a:round/>
              </a:ln>
              <a:effectLst/>
            </p:spPr>
            <p:txBody>
              <a:bodyPr wrap="square" lIns="45719" tIns="45719" rIns="45719" bIns="45719" numCol="1" anchor="ctr">
                <a:noAutofit/>
              </a:bodyPr>
              <a:lstStyle/>
              <a:p>
                <a:pPr algn="ctr" defTabSz="533400">
                  <a:lnSpc>
                    <a:spcPct val="90000"/>
                  </a:lnSpc>
                  <a:spcBef>
                    <a:spcPts val="1000"/>
                  </a:spcBef>
                  <a:defRPr sz="2400">
                    <a:solidFill>
                      <a:srgbClr val="FFFFFF"/>
                    </a:solidFill>
                  </a:defRPr>
                </a:pPr>
              </a:p>
            </p:txBody>
          </p:sp>
          <p:sp>
            <p:nvSpPr>
              <p:cNvPr id="310" name="Be on a machine that cleans your blood if your kidneys stop working."/>
              <p:cNvSpPr txBox="1"/>
              <p:nvPr/>
            </p:nvSpPr>
            <p:spPr>
              <a:xfrm>
                <a:off x="0" y="298957"/>
                <a:ext cx="2182785" cy="711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957" tIns="106957" rIns="106957" bIns="106957" numCol="1" anchor="ctr">
                <a:spAutoFit/>
              </a:bodyPr>
              <a:lstStyle>
                <a:lvl1pPr algn="ctr" defTabSz="533400">
                  <a:lnSpc>
                    <a:spcPct val="90000"/>
                  </a:lnSpc>
                  <a:spcBef>
                    <a:spcPts val="500"/>
                  </a:spcBef>
                  <a:defRPr sz="1200">
                    <a:solidFill>
                      <a:srgbClr val="FFFFFF"/>
                    </a:solidFill>
                  </a:defRPr>
                </a:lvl1pPr>
              </a:lstStyle>
              <a:p>
                <a:pPr/>
                <a:r>
                  <a:t>Be on a machine that cleans your blood if your kidneys stop working.</a:t>
                </a:r>
              </a:p>
            </p:txBody>
          </p:sp>
        </p:grpSp>
        <p:sp>
          <p:nvSpPr>
            <p:cNvPr id="312" name="Line"/>
            <p:cNvSpPr/>
            <p:nvPr/>
          </p:nvSpPr>
          <p:spPr>
            <a:xfrm>
              <a:off x="1091392" y="3119583"/>
              <a:ext cx="2684827" cy="471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1583"/>
                  </a:lnTo>
                  <a:lnTo>
                    <a:pt x="0" y="11583"/>
                  </a:lnTo>
                  <a:lnTo>
                    <a:pt x="0" y="21600"/>
                  </a:lnTo>
                </a:path>
              </a:pathLst>
            </a:custGeom>
            <a:noFill/>
            <a:ln w="9525" cap="rnd">
              <a:solidFill>
                <a:srgbClr val="DBC042"/>
              </a:solidFill>
              <a:prstDash val="solid"/>
              <a:round/>
              <a:tailEnd type="triangle" w="med" len="med"/>
            </a:ln>
            <a:effectLst/>
          </p:spPr>
          <p:txBody>
            <a:bodyPr wrap="square" lIns="45719" tIns="45719" rIns="45719" bIns="45719" numCol="1" anchor="ctr">
              <a:noAutofit/>
            </a:bodyPr>
            <a:lstStyle/>
            <a:p>
              <a:pPr algn="ctr" defTabSz="222250">
                <a:lnSpc>
                  <a:spcPct val="90000"/>
                </a:lnSpc>
                <a:spcBef>
                  <a:spcPts val="1000"/>
                </a:spcBef>
                <a:defRPr sz="500"/>
              </a:pPr>
            </a:p>
          </p:txBody>
        </p:sp>
        <p:grpSp>
          <p:nvGrpSpPr>
            <p:cNvPr id="315" name="Group"/>
            <p:cNvGrpSpPr/>
            <p:nvPr/>
          </p:nvGrpSpPr>
          <p:grpSpPr>
            <a:xfrm>
              <a:off x="2684826" y="1811712"/>
              <a:ext cx="2182786" cy="1309672"/>
              <a:chOff x="0" y="0"/>
              <a:chExt cx="2182784" cy="1309671"/>
            </a:xfrm>
          </p:grpSpPr>
          <p:sp>
            <p:nvSpPr>
              <p:cNvPr id="313" name="Rectangle"/>
              <p:cNvSpPr/>
              <p:nvPr/>
            </p:nvSpPr>
            <p:spPr>
              <a:xfrm>
                <a:off x="0" y="-1"/>
                <a:ext cx="2182785" cy="1309673"/>
              </a:xfrm>
              <a:prstGeom prst="rect">
                <a:avLst/>
              </a:prstGeom>
              <a:solidFill>
                <a:srgbClr val="D6D344"/>
              </a:solidFill>
              <a:ln w="15875" cap="rnd">
                <a:solidFill>
                  <a:srgbClr val="FFFFFF"/>
                </a:solidFill>
                <a:prstDash val="solid"/>
                <a:round/>
              </a:ln>
              <a:effectLst/>
            </p:spPr>
            <p:txBody>
              <a:bodyPr wrap="square" lIns="45719" tIns="45719" rIns="45719" bIns="45719" numCol="1" anchor="ctr">
                <a:noAutofit/>
              </a:bodyPr>
              <a:lstStyle/>
              <a:p>
                <a:pPr algn="ctr" defTabSz="533400">
                  <a:lnSpc>
                    <a:spcPct val="90000"/>
                  </a:lnSpc>
                  <a:spcBef>
                    <a:spcPts val="1000"/>
                  </a:spcBef>
                  <a:defRPr sz="2400">
                    <a:solidFill>
                      <a:srgbClr val="FFFFFF"/>
                    </a:solidFill>
                  </a:defRPr>
                </a:pPr>
              </a:p>
            </p:txBody>
          </p:sp>
          <p:sp>
            <p:nvSpPr>
              <p:cNvPr id="314" name="Be fed or get fluids through a tube if you can't eat or drink."/>
              <p:cNvSpPr txBox="1"/>
              <p:nvPr/>
            </p:nvSpPr>
            <p:spPr>
              <a:xfrm>
                <a:off x="0" y="378967"/>
                <a:ext cx="2182785" cy="551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957" tIns="106957" rIns="106957" bIns="106957" numCol="1" anchor="ctr">
                <a:spAutoFit/>
              </a:bodyPr>
              <a:lstStyle>
                <a:lvl1pPr algn="ctr" defTabSz="533400">
                  <a:lnSpc>
                    <a:spcPct val="90000"/>
                  </a:lnSpc>
                  <a:spcBef>
                    <a:spcPts val="500"/>
                  </a:spcBef>
                  <a:defRPr sz="1200">
                    <a:solidFill>
                      <a:srgbClr val="FFFFFF"/>
                    </a:solidFill>
                  </a:defRPr>
                </a:lvl1pPr>
              </a:lstStyle>
              <a:p>
                <a:pPr/>
                <a:r>
                  <a:t>Be fed or get fluids through a tube if you can't eat or drink.</a:t>
                </a:r>
              </a:p>
            </p:txBody>
          </p:sp>
        </p:grpSp>
        <p:sp>
          <p:nvSpPr>
            <p:cNvPr id="316" name="Line"/>
            <p:cNvSpPr/>
            <p:nvPr/>
          </p:nvSpPr>
          <p:spPr>
            <a:xfrm>
              <a:off x="2180984" y="4278259"/>
              <a:ext cx="471441" cy="1"/>
            </a:xfrm>
            <a:prstGeom prst="line">
              <a:avLst/>
            </a:prstGeom>
            <a:noFill/>
            <a:ln w="9525" cap="rnd">
              <a:solidFill>
                <a:schemeClr val="accent3"/>
              </a:solidFill>
              <a:prstDash val="solid"/>
              <a:round/>
              <a:tailEnd type="triangle" w="med" len="med"/>
            </a:ln>
            <a:effectLst/>
          </p:spPr>
          <p:txBody>
            <a:bodyPr wrap="square" lIns="45719" tIns="45719" rIns="45719" bIns="45719" numCol="1" anchor="t">
              <a:noAutofit/>
            </a:bodyPr>
            <a:lstStyle/>
            <a:p>
              <a:pPr/>
            </a:p>
          </p:txBody>
        </p:sp>
        <p:grpSp>
          <p:nvGrpSpPr>
            <p:cNvPr id="319" name="Group"/>
            <p:cNvGrpSpPr/>
            <p:nvPr/>
          </p:nvGrpSpPr>
          <p:grpSpPr>
            <a:xfrm>
              <a:off x="0" y="3623423"/>
              <a:ext cx="2182785" cy="1309672"/>
              <a:chOff x="0" y="0"/>
              <a:chExt cx="2182784" cy="1309671"/>
            </a:xfrm>
          </p:grpSpPr>
          <p:sp>
            <p:nvSpPr>
              <p:cNvPr id="317" name="Rectangle"/>
              <p:cNvSpPr/>
              <p:nvPr/>
            </p:nvSpPr>
            <p:spPr>
              <a:xfrm>
                <a:off x="0" y="-1"/>
                <a:ext cx="2182785" cy="1309673"/>
              </a:xfrm>
              <a:prstGeom prst="rect">
                <a:avLst/>
              </a:prstGeom>
              <a:solidFill>
                <a:srgbClr val="DCBA41"/>
              </a:solidFill>
              <a:ln w="15875" cap="rnd">
                <a:solidFill>
                  <a:srgbClr val="FFFFFF"/>
                </a:solidFill>
                <a:prstDash val="solid"/>
                <a:round/>
              </a:ln>
              <a:effectLst/>
            </p:spPr>
            <p:txBody>
              <a:bodyPr wrap="square" lIns="45719" tIns="45719" rIns="45719" bIns="45719" numCol="1" anchor="ctr">
                <a:noAutofit/>
              </a:bodyPr>
              <a:lstStyle/>
              <a:p>
                <a:pPr algn="ctr" defTabSz="533400">
                  <a:lnSpc>
                    <a:spcPct val="90000"/>
                  </a:lnSpc>
                  <a:spcBef>
                    <a:spcPts val="1000"/>
                  </a:spcBef>
                  <a:defRPr sz="2400">
                    <a:solidFill>
                      <a:srgbClr val="FFFFFF"/>
                    </a:solidFill>
                  </a:defRPr>
                </a:pPr>
              </a:p>
            </p:txBody>
          </p:sp>
          <p:sp>
            <p:nvSpPr>
              <p:cNvPr id="318" name="Take medicines to treat serious infections."/>
              <p:cNvSpPr txBox="1"/>
              <p:nvPr/>
            </p:nvSpPr>
            <p:spPr>
              <a:xfrm>
                <a:off x="0" y="378967"/>
                <a:ext cx="2182785" cy="551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957" tIns="106957" rIns="106957" bIns="106957" numCol="1" anchor="ctr">
                <a:spAutoFit/>
              </a:bodyPr>
              <a:lstStyle>
                <a:lvl1pPr algn="ctr" defTabSz="533400">
                  <a:lnSpc>
                    <a:spcPct val="90000"/>
                  </a:lnSpc>
                  <a:spcBef>
                    <a:spcPts val="500"/>
                  </a:spcBef>
                  <a:defRPr sz="1200">
                    <a:solidFill>
                      <a:srgbClr val="FFFFFF"/>
                    </a:solidFill>
                  </a:defRPr>
                </a:lvl1pPr>
              </a:lstStyle>
              <a:p>
                <a:pPr/>
                <a:r>
                  <a:t>Take medicines to treat serious infections.</a:t>
                </a:r>
              </a:p>
            </p:txBody>
          </p:sp>
        </p:grpSp>
        <p:grpSp>
          <p:nvGrpSpPr>
            <p:cNvPr id="322" name="Group"/>
            <p:cNvGrpSpPr/>
            <p:nvPr/>
          </p:nvGrpSpPr>
          <p:grpSpPr>
            <a:xfrm>
              <a:off x="2684826" y="3623423"/>
              <a:ext cx="2182786" cy="1309672"/>
              <a:chOff x="0" y="0"/>
              <a:chExt cx="2182784" cy="1309671"/>
            </a:xfrm>
          </p:grpSpPr>
          <p:sp>
            <p:nvSpPr>
              <p:cNvPr id="320" name="Rectangle"/>
              <p:cNvSpPr/>
              <p:nvPr/>
            </p:nvSpPr>
            <p:spPr>
              <a:xfrm>
                <a:off x="0" y="-1"/>
                <a:ext cx="2182785" cy="1309673"/>
              </a:xfrm>
              <a:prstGeom prst="rect">
                <a:avLst/>
              </a:prstGeom>
              <a:solidFill>
                <a:schemeClr val="accent3"/>
              </a:solidFill>
              <a:ln w="15875" cap="rnd">
                <a:solidFill>
                  <a:srgbClr val="FFFFFF"/>
                </a:solidFill>
                <a:prstDash val="solid"/>
                <a:round/>
              </a:ln>
              <a:effectLst/>
            </p:spPr>
            <p:txBody>
              <a:bodyPr wrap="square" lIns="45719" tIns="45719" rIns="45719" bIns="45719" numCol="1" anchor="ctr">
                <a:noAutofit/>
              </a:bodyPr>
              <a:lstStyle/>
              <a:p>
                <a:pPr algn="ctr" defTabSz="533400">
                  <a:lnSpc>
                    <a:spcPct val="90000"/>
                  </a:lnSpc>
                  <a:spcBef>
                    <a:spcPts val="1000"/>
                  </a:spcBef>
                  <a:defRPr sz="2400">
                    <a:solidFill>
                      <a:srgbClr val="FFFFFF"/>
                    </a:solidFill>
                  </a:defRPr>
                </a:pPr>
              </a:p>
            </p:txBody>
          </p:sp>
          <p:sp>
            <p:nvSpPr>
              <p:cNvPr id="321" name="Get information on the types of life-sustaining treatments that are available. Decide what types of treatment you would want or would not want."/>
              <p:cNvSpPr txBox="1"/>
              <p:nvPr/>
            </p:nvSpPr>
            <p:spPr>
              <a:xfrm>
                <a:off x="0" y="138937"/>
                <a:ext cx="2182785" cy="1031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957" tIns="106957" rIns="106957" bIns="106957" numCol="1" anchor="ctr">
                <a:spAutoFit/>
              </a:bodyPr>
              <a:lstStyle>
                <a:lvl1pPr algn="ctr" defTabSz="533400">
                  <a:lnSpc>
                    <a:spcPct val="90000"/>
                  </a:lnSpc>
                  <a:spcBef>
                    <a:spcPts val="500"/>
                  </a:spcBef>
                  <a:defRPr sz="1200">
                    <a:solidFill>
                      <a:srgbClr val="FFFFFF"/>
                    </a:solidFill>
                  </a:defRPr>
                </a:lvl1pPr>
              </a:lstStyle>
              <a:p>
                <a:pPr/>
                <a:r>
                  <a:t>Get information on the types of life-sustaining treatments that are available. Decide what types of treatment you would want or would not want.</a:t>
                </a:r>
              </a:p>
            </p:txBody>
          </p:sp>
        </p:gr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331" name="Group 10"/>
          <p:cNvGrpSpPr/>
          <p:nvPr/>
        </p:nvGrpSpPr>
        <p:grpSpPr>
          <a:xfrm>
            <a:off x="113109" y="0"/>
            <a:ext cx="1827609" cy="6858001"/>
            <a:chOff x="0" y="0"/>
            <a:chExt cx="1827608" cy="6858000"/>
          </a:xfrm>
        </p:grpSpPr>
        <p:sp>
          <p:nvSpPr>
            <p:cNvPr id="325"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326"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327"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328"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329"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330"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332" name="Rectangle 18"/>
          <p:cNvSpPr/>
          <p:nvPr/>
        </p:nvSpPr>
        <p:spPr>
          <a:xfrm>
            <a:off x="0" y="0"/>
            <a:ext cx="9144000" cy="6858000"/>
          </a:xfrm>
          <a:prstGeom prst="rect">
            <a:avLst/>
          </a:prstGeom>
          <a:ln w="12700">
            <a:miter lim="400000"/>
          </a:ln>
        </p:spPr>
        <p:txBody>
          <a:bodyPr lIns="45719" rIns="45719" anchor="ctr"/>
          <a:lstStyle/>
          <a:p>
            <a:pPr algn="ctr">
              <a:defRPr>
                <a:solidFill>
                  <a:srgbClr val="FFFFFF"/>
                </a:solidFill>
              </a:defRPr>
            </a:pPr>
          </a:p>
        </p:txBody>
      </p:sp>
      <p:grpSp>
        <p:nvGrpSpPr>
          <p:cNvPr id="335" name="Picture Placeholder 5"/>
          <p:cNvGrpSpPr/>
          <p:nvPr/>
        </p:nvGrpSpPr>
        <p:grpSpPr>
          <a:xfrm>
            <a:off x="5169692" y="9"/>
            <a:ext cx="3974308" cy="6857991"/>
            <a:chOff x="0" y="0"/>
            <a:chExt cx="3974307" cy="6857989"/>
          </a:xfrm>
        </p:grpSpPr>
        <p:pic>
          <p:nvPicPr>
            <p:cNvPr id="333" name="image7.jpeg" descr="image7.jpeg"/>
            <p:cNvPicPr>
              <a:picLocks noChangeAspect="1"/>
            </p:cNvPicPr>
            <p:nvPr/>
          </p:nvPicPr>
          <p:blipFill>
            <a:blip r:embed="rId3">
              <a:extLst/>
            </a:blip>
            <a:srcRect l="33756" t="0" r="27561" b="0"/>
            <a:stretch>
              <a:fillRect/>
            </a:stretch>
          </p:blipFill>
          <p:spPr>
            <a:xfrm>
              <a:off x="0" y="0"/>
              <a:ext cx="3974307" cy="6857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10" y="0"/>
                  </a:moveTo>
                  <a:lnTo>
                    <a:pt x="0" y="16800"/>
                  </a:lnTo>
                  <a:lnTo>
                    <a:pt x="7791" y="21600"/>
                  </a:lnTo>
                  <a:lnTo>
                    <a:pt x="21600" y="21600"/>
                  </a:lnTo>
                  <a:lnTo>
                    <a:pt x="21600" y="0"/>
                  </a:lnTo>
                  <a:lnTo>
                    <a:pt x="3410" y="0"/>
                  </a:lnTo>
                  <a:close/>
                </a:path>
              </a:pathLst>
            </a:custGeom>
            <a:ln w="12700" cap="flat">
              <a:noFill/>
              <a:miter lim="400000"/>
            </a:ln>
            <a:effectLst/>
          </p:spPr>
        </p:pic>
        <p:sp>
          <p:nvSpPr>
            <p:cNvPr id="334" name="Shape"/>
            <p:cNvSpPr/>
            <p:nvPr/>
          </p:nvSpPr>
          <p:spPr>
            <a:xfrm>
              <a:off x="0" y="0"/>
              <a:ext cx="3974308" cy="68579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11" y="0"/>
                  </a:moveTo>
                  <a:lnTo>
                    <a:pt x="21600" y="0"/>
                  </a:lnTo>
                  <a:lnTo>
                    <a:pt x="21600" y="21600"/>
                  </a:lnTo>
                  <a:lnTo>
                    <a:pt x="7791" y="21600"/>
                  </a:lnTo>
                  <a:lnTo>
                    <a:pt x="0" y="16800"/>
                  </a:lnTo>
                  <a:close/>
                </a:path>
              </a:pathLst>
            </a:custGeom>
            <a:noFill/>
            <a:ln w="38100" cap="flat">
              <a:solidFill>
                <a:srgbClr val="CECECE"/>
              </a:solidFill>
              <a:prstDash val="solid"/>
              <a:round/>
            </a:ln>
            <a:effectLst>
              <a:reflection blurRad="0" stA="26000" stPos="0" endA="0" endPos="40000" dist="0" dir="5400000" fadeDir="5400000" sx="100000" sy="-100000" kx="0" ky="0" algn="bl" rotWithShape="0"/>
            </a:effectLst>
          </p:spPr>
          <p:txBody>
            <a:bodyPr wrap="square" lIns="45719" tIns="45719" rIns="45719" bIns="45719" numCol="1" anchor="ctr">
              <a:noAutofit/>
            </a:bodyPr>
            <a:lstStyle/>
            <a:p>
              <a:pPr/>
            </a:p>
          </p:txBody>
        </p:sp>
      </p:grpSp>
      <p:grpSp>
        <p:nvGrpSpPr>
          <p:cNvPr id="342" name="Group 20"/>
          <p:cNvGrpSpPr/>
          <p:nvPr/>
        </p:nvGrpSpPr>
        <p:grpSpPr>
          <a:xfrm>
            <a:off x="4674570" y="0"/>
            <a:ext cx="1827610" cy="6858001"/>
            <a:chOff x="0" y="0"/>
            <a:chExt cx="1827608" cy="6858000"/>
          </a:xfrm>
        </p:grpSpPr>
        <p:sp>
          <p:nvSpPr>
            <p:cNvPr id="336"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337"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338"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339"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340"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341"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343" name="Title 1"/>
          <p:cNvSpPr txBox="1"/>
          <p:nvPr>
            <p:ph type="title"/>
          </p:nvPr>
        </p:nvSpPr>
        <p:spPr>
          <a:xfrm>
            <a:off x="729060" y="685800"/>
            <a:ext cx="3945510" cy="1752600"/>
          </a:xfrm>
          <a:prstGeom prst="rect">
            <a:avLst/>
          </a:prstGeom>
        </p:spPr>
        <p:txBody>
          <a:bodyPr anchor="ctr"/>
          <a:lstStyle>
            <a:lvl1pPr algn="l">
              <a:defRPr sz="4000"/>
            </a:lvl1pPr>
          </a:lstStyle>
          <a:p>
            <a:pPr/>
            <a:r>
              <a:t>Seek Effective Support</a:t>
            </a:r>
          </a:p>
        </p:txBody>
      </p:sp>
      <p:sp>
        <p:nvSpPr>
          <p:cNvPr id="344" name="Text Placeholder 3"/>
          <p:cNvSpPr txBox="1"/>
          <p:nvPr>
            <p:ph type="body" sz="half" idx="1"/>
          </p:nvPr>
        </p:nvSpPr>
        <p:spPr>
          <a:xfrm>
            <a:off x="482601" y="2666999"/>
            <a:ext cx="3945511" cy="3962402"/>
          </a:xfrm>
          <a:prstGeom prst="rect">
            <a:avLst/>
          </a:prstGeom>
        </p:spPr>
        <p:txBody>
          <a:bodyPr/>
          <a:lstStyle>
            <a:lvl1pPr algn="l">
              <a:defRPr sz="2400"/>
            </a:lvl1pPr>
          </a:lstStyle>
          <a:p>
            <a:pPr/>
            <a:r>
              <a:t>These are tough choices to make, but you don't have to make them alone. Take your time. Share your questions or concerns about what to include in your advance directive with your doctor or nurse, your lawyer, your family, or a friend.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352" name="Group 10"/>
          <p:cNvGrpSpPr/>
          <p:nvPr/>
        </p:nvGrpSpPr>
        <p:grpSpPr>
          <a:xfrm>
            <a:off x="113109" y="0"/>
            <a:ext cx="1827609" cy="6858001"/>
            <a:chOff x="0" y="0"/>
            <a:chExt cx="1827608" cy="6858000"/>
          </a:xfrm>
        </p:grpSpPr>
        <p:sp>
          <p:nvSpPr>
            <p:cNvPr id="346"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347"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348"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349"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350"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351"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353" name="Rectangle 18"/>
          <p:cNvSpPr/>
          <p:nvPr/>
        </p:nvSpPr>
        <p:spPr>
          <a:xfrm>
            <a:off x="0" y="0"/>
            <a:ext cx="9144000" cy="6858000"/>
          </a:xfrm>
          <a:prstGeom prst="rect">
            <a:avLst/>
          </a:prstGeom>
          <a:ln w="12700">
            <a:miter lim="400000"/>
          </a:ln>
        </p:spPr>
        <p:txBody>
          <a:bodyPr lIns="45719" rIns="45719" anchor="ctr"/>
          <a:lstStyle/>
          <a:p>
            <a:pPr algn="ctr">
              <a:defRPr>
                <a:solidFill>
                  <a:srgbClr val="FFFFFF"/>
                </a:solidFill>
              </a:defRPr>
            </a:pPr>
          </a:p>
        </p:txBody>
      </p:sp>
      <p:grpSp>
        <p:nvGrpSpPr>
          <p:cNvPr id="356" name="Group 20"/>
          <p:cNvGrpSpPr/>
          <p:nvPr/>
        </p:nvGrpSpPr>
        <p:grpSpPr>
          <a:xfrm>
            <a:off x="1717698" y="-12875"/>
            <a:ext cx="1953298" cy="6890195"/>
            <a:chOff x="0" y="0"/>
            <a:chExt cx="1953297" cy="6890194"/>
          </a:xfrm>
        </p:grpSpPr>
        <p:sp>
          <p:nvSpPr>
            <p:cNvPr id="354" name="Rectangle 19"/>
            <p:cNvSpPr/>
            <p:nvPr/>
          </p:nvSpPr>
          <p:spPr>
            <a:xfrm>
              <a:off x="-1" y="0"/>
              <a:ext cx="1953299" cy="5301468"/>
            </a:xfrm>
            <a:custGeom>
              <a:avLst/>
              <a:gdLst/>
              <a:ahLst/>
              <a:cxnLst>
                <a:cxn ang="0">
                  <a:pos x="wd2" y="hd2"/>
                </a:cxn>
                <a:cxn ang="5400000">
                  <a:pos x="wd2" y="hd2"/>
                </a:cxn>
                <a:cxn ang="10800000">
                  <a:pos x="wd2" y="hd2"/>
                </a:cxn>
                <a:cxn ang="16200000">
                  <a:pos x="wd2" y="hd2"/>
                </a:cxn>
              </a:cxnLst>
              <a:rect l="0" t="0" r="r" b="b"/>
              <a:pathLst>
                <a:path w="21569" h="21600" fill="norm" stroke="1" extrusionOk="0">
                  <a:moveTo>
                    <a:pt x="7421" y="0"/>
                  </a:moveTo>
                  <a:lnTo>
                    <a:pt x="21567" y="52"/>
                  </a:lnTo>
                  <a:cubicBezTo>
                    <a:pt x="21600" y="7322"/>
                    <a:pt x="20993" y="14330"/>
                    <a:pt x="21026" y="21600"/>
                  </a:cubicBezTo>
                  <a:lnTo>
                    <a:pt x="0" y="21483"/>
                  </a:lnTo>
                  <a:lnTo>
                    <a:pt x="7421" y="0"/>
                  </a:lnTo>
                  <a:close/>
                </a:path>
              </a:pathLst>
            </a:custGeom>
            <a:no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5" name="Rectangle 20"/>
            <p:cNvSpPr/>
            <p:nvPr/>
          </p:nvSpPr>
          <p:spPr>
            <a:xfrm>
              <a:off x="8813" y="5270356"/>
              <a:ext cx="1886161" cy="1619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9"/>
                  </a:moveTo>
                  <a:lnTo>
                    <a:pt x="21600" y="0"/>
                  </a:lnTo>
                  <a:cubicBezTo>
                    <a:pt x="21600" y="7167"/>
                    <a:pt x="21600" y="14334"/>
                    <a:pt x="21600" y="21501"/>
                  </a:cubicBezTo>
                  <a:lnTo>
                    <a:pt x="10055" y="21600"/>
                  </a:lnTo>
                  <a:lnTo>
                    <a:pt x="0" y="79"/>
                  </a:lnTo>
                  <a:close/>
                </a:path>
              </a:pathLst>
            </a:custGeom>
            <a:no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363" name="Group 24"/>
          <p:cNvGrpSpPr/>
          <p:nvPr/>
        </p:nvGrpSpPr>
        <p:grpSpPr>
          <a:xfrm>
            <a:off x="1770459" y="0"/>
            <a:ext cx="1827609" cy="6858001"/>
            <a:chOff x="0" y="0"/>
            <a:chExt cx="1827608" cy="6858000"/>
          </a:xfrm>
        </p:grpSpPr>
        <p:sp>
          <p:nvSpPr>
            <p:cNvPr id="357"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358"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359"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360"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361"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362"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364" name="Title 1"/>
          <p:cNvSpPr txBox="1"/>
          <p:nvPr>
            <p:ph type="title"/>
          </p:nvPr>
        </p:nvSpPr>
        <p:spPr>
          <a:xfrm>
            <a:off x="2971799" y="685800"/>
            <a:ext cx="5509419" cy="1413933"/>
          </a:xfrm>
          <a:prstGeom prst="rect">
            <a:avLst/>
          </a:prstGeom>
        </p:spPr>
        <p:txBody>
          <a:bodyPr anchor="ctr"/>
          <a:lstStyle>
            <a:lvl1pPr>
              <a:defRPr sz="4000"/>
            </a:lvl1pPr>
          </a:lstStyle>
          <a:p>
            <a:pPr/>
            <a:r>
              <a:t>Five Important Steps for your Advance Directives</a:t>
            </a:r>
          </a:p>
        </p:txBody>
      </p:sp>
      <p:pic>
        <p:nvPicPr>
          <p:cNvPr id="365" name="Picture Placeholder 5" descr="Picture Placeholder 5"/>
          <p:cNvPicPr>
            <a:picLocks noChangeAspect="1"/>
          </p:cNvPicPr>
          <p:nvPr>
            <p:ph type="pic" idx="13"/>
          </p:nvPr>
        </p:nvPicPr>
        <p:blipFill>
          <a:blip r:embed="rId3">
            <a:extLst/>
          </a:blip>
          <a:srcRect l="19742" t="0" r="60491" b="0"/>
          <a:stretch>
            <a:fillRect/>
          </a:stretch>
        </p:blipFill>
        <p:spPr>
          <a:xfrm>
            <a:off x="19" y="10"/>
            <a:ext cx="2594373" cy="6857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586"/>
                </a:lnTo>
                <a:lnTo>
                  <a:pt x="14331" y="16454"/>
                </a:lnTo>
                <a:lnTo>
                  <a:pt x="19829" y="0"/>
                </a:lnTo>
                <a:lnTo>
                  <a:pt x="0" y="0"/>
                </a:lnTo>
                <a:close/>
              </a:path>
            </a:pathLst>
          </a:custGeom>
          <a:ln w="12700">
            <a:noFill/>
            <a:miter lim="400000"/>
          </a:ln>
        </p:spPr>
      </p:pic>
      <p:sp>
        <p:nvSpPr>
          <p:cNvPr id="366" name="Text Placeholder 3"/>
          <p:cNvSpPr txBox="1"/>
          <p:nvPr>
            <p:ph type="body" sz="half" idx="1"/>
          </p:nvPr>
        </p:nvSpPr>
        <p:spPr>
          <a:xfrm>
            <a:off x="2882900" y="2048933"/>
            <a:ext cx="5744367" cy="3742267"/>
          </a:xfrm>
          <a:prstGeom prst="rect">
            <a:avLst/>
          </a:prstGeom>
        </p:spPr>
        <p:txBody>
          <a:bodyPr/>
          <a:lstStyle/>
          <a:p>
            <a:pPr marL="285750" indent="-285750" algn="l">
              <a:lnSpc>
                <a:spcPct val="90000"/>
              </a:lnSpc>
              <a:buClr>
                <a:srgbClr val="1287C3"/>
              </a:buClr>
              <a:buSzPct val="145000"/>
              <a:buFont typeface="Arial"/>
              <a:buChar char="•"/>
              <a:defRPr sz="1700"/>
            </a:pPr>
            <a:r>
              <a:t>Get the living will and medical power of attorney forms for your state, or use a universal form that has been approved by many states. In general, doctors will respect your wishes even if you have a form from a different state.</a:t>
            </a:r>
          </a:p>
          <a:p>
            <a:pPr marL="285750" indent="-285750" algn="l">
              <a:lnSpc>
                <a:spcPct val="90000"/>
              </a:lnSpc>
              <a:buClr>
                <a:srgbClr val="1287C3"/>
              </a:buClr>
              <a:buSzPct val="145000"/>
              <a:buFont typeface="Arial"/>
              <a:buChar char="•"/>
              <a:defRPr sz="1700"/>
            </a:pPr>
            <a:r>
              <a:t>Choose your health care agent. This should be a person you trust to make decisions for you.</a:t>
            </a:r>
          </a:p>
          <a:p>
            <a:pPr marL="285750" indent="-285750" algn="l">
              <a:lnSpc>
                <a:spcPct val="90000"/>
              </a:lnSpc>
              <a:buClr>
                <a:srgbClr val="1287C3"/>
              </a:buClr>
              <a:buSzPct val="145000"/>
              <a:buFont typeface="Arial"/>
              <a:buChar char="•"/>
              <a:defRPr sz="1700"/>
            </a:pPr>
            <a:r>
              <a:t>Share your end-of-life wishes and preferences with your loved ones.</a:t>
            </a:r>
          </a:p>
          <a:p>
            <a:pPr marL="285750" indent="-285750" algn="l">
              <a:lnSpc>
                <a:spcPct val="90000"/>
              </a:lnSpc>
              <a:buClr>
                <a:srgbClr val="1287C3"/>
              </a:buClr>
              <a:buSzPct val="145000"/>
              <a:buFont typeface="Arial"/>
              <a:buChar char="•"/>
              <a:defRPr sz="1700"/>
            </a:pPr>
            <a:r>
              <a:t>Fill out the forms, and have them witnessed as your state requires.</a:t>
            </a:r>
          </a:p>
          <a:p>
            <a:pPr marL="285750" indent="-285750" algn="l">
              <a:lnSpc>
                <a:spcPct val="90000"/>
              </a:lnSpc>
              <a:buClr>
                <a:srgbClr val="1287C3"/>
              </a:buClr>
              <a:buSzPct val="145000"/>
              <a:buFont typeface="Arial"/>
              <a:buChar char="•"/>
              <a:defRPr sz="1700"/>
            </a:pPr>
            <a:r>
              <a:t>Give copies to your family, your doctor, and your health care agent.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Title 1"/>
          <p:cNvSpPr txBox="1"/>
          <p:nvPr>
            <p:ph type="ctrTitle"/>
          </p:nvPr>
        </p:nvSpPr>
        <p:spPr>
          <a:xfrm>
            <a:off x="1739673" y="914400"/>
            <a:ext cx="6947128" cy="3488268"/>
          </a:xfrm>
          <a:prstGeom prst="rect">
            <a:avLst/>
          </a:prstGeom>
        </p:spPr>
        <p:txBody>
          <a:bodyPr/>
          <a:lstStyle/>
          <a:p>
            <a:pPr/>
            <a:br/>
          </a:p>
        </p:txBody>
      </p:sp>
      <p:sp>
        <p:nvSpPr>
          <p:cNvPr id="369" name="Subtitle 2"/>
          <p:cNvSpPr txBox="1"/>
          <p:nvPr>
            <p:ph type="subTitle" idx="1"/>
          </p:nvPr>
        </p:nvSpPr>
        <p:spPr>
          <a:xfrm>
            <a:off x="1432559" y="1524000"/>
            <a:ext cx="7406642" cy="5029200"/>
          </a:xfrm>
          <a:prstGeom prst="rect">
            <a:avLst/>
          </a:prstGeom>
        </p:spPr>
        <p:txBody>
          <a:bodyPr/>
          <a:lstStyle/>
          <a:p>
            <a:pPr>
              <a:buClr>
                <a:srgbClr val="1287C3"/>
              </a:buClr>
              <a:buSzPct val="145000"/>
              <a:buFont typeface="Arial"/>
              <a:buChar char="•"/>
            </a:pPr>
            <a:r>
              <a:t> You have the right to be informed about the care  you will receive. </a:t>
            </a:r>
          </a:p>
          <a:p>
            <a:pPr>
              <a:buClr>
                <a:srgbClr val="1287C3"/>
              </a:buClr>
              <a:buSzPct val="145000"/>
              <a:buFont typeface="Arial"/>
              <a:buChar char="•"/>
            </a:pPr>
            <a:r>
              <a:t>You have the right to get important information about your care in your preferred language. </a:t>
            </a:r>
          </a:p>
          <a:p>
            <a:pPr>
              <a:buClr>
                <a:srgbClr val="1287C3"/>
              </a:buClr>
              <a:buSzPct val="145000"/>
              <a:buFont typeface="Arial"/>
              <a:buChar char="•"/>
            </a:pPr>
            <a:r>
              <a:t> You have the right to get information in a manner that  meets your needs, if you have vision, speech, hearing   or mental impairments. </a:t>
            </a:r>
          </a:p>
          <a:p>
            <a:pPr>
              <a:buClr>
                <a:srgbClr val="1287C3"/>
              </a:buClr>
              <a:buSzPct val="145000"/>
              <a:buFont typeface="Arial"/>
              <a:buChar char="•"/>
            </a:pPr>
            <a:r>
              <a:t>You have the right to make decisions about your care. </a:t>
            </a:r>
          </a:p>
          <a:p>
            <a:pPr>
              <a:buClr>
                <a:srgbClr val="1287C3"/>
              </a:buClr>
              <a:buSzPct val="145000"/>
              <a:buFont typeface="Arial"/>
              <a:buChar char="•"/>
            </a:pPr>
            <a:r>
              <a:t>You have the right to refuse care. </a:t>
            </a:r>
          </a:p>
          <a:p>
            <a:pPr>
              <a:buClr>
                <a:srgbClr val="1287C3"/>
              </a:buClr>
              <a:buSzPct val="145000"/>
              <a:buFont typeface="Arial"/>
              <a:buChar char="•"/>
            </a:pPr>
            <a:r>
              <a:t>You have the right to know the names of the caregivers  who treat you. </a:t>
            </a:r>
          </a:p>
          <a:p>
            <a:pPr>
              <a:buClr>
                <a:srgbClr val="1287C3"/>
              </a:buClr>
              <a:buSzPct val="145000"/>
              <a:buFont typeface="Arial"/>
              <a:buChar char="•"/>
            </a:pPr>
            <a:r>
              <a:t>You have the right to safe care. </a:t>
            </a:r>
          </a:p>
          <a:p>
            <a:pPr>
              <a:buClr>
                <a:srgbClr val="1287C3"/>
              </a:buClr>
              <a:buSzPct val="145000"/>
              <a:buFont typeface="Arial"/>
              <a:buChar char="•"/>
            </a:pPr>
            <a:r>
              <a:t> You have a right to have your pain addressed.</a:t>
            </a:r>
          </a:p>
        </p:txBody>
      </p:sp>
      <p:sp>
        <p:nvSpPr>
          <p:cNvPr id="370" name="Title 1"/>
          <p:cNvSpPr txBox="1"/>
          <p:nvPr/>
        </p:nvSpPr>
        <p:spPr>
          <a:xfrm>
            <a:off x="2209800" y="228600"/>
            <a:ext cx="6644641" cy="103187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defTabSz="905255">
              <a:lnSpc>
                <a:spcPct val="80000"/>
              </a:lnSpc>
              <a:defRPr sz="3564">
                <a:solidFill>
                  <a:srgbClr val="212121"/>
                </a:solidFill>
                <a:effectLst>
                  <a:outerShdw sx="100000" sy="100000" kx="0" ky="0" algn="b" rotWithShape="0" blurRad="50292" dist="29700" dir="5400000">
                    <a:srgbClr val="000000">
                      <a:alpha val="30000"/>
                    </a:srgbClr>
                  </a:outerShdw>
                </a:effectLst>
              </a:defRPr>
            </a:lvl1pPr>
          </a:lstStyle>
          <a:p>
            <a:pPr/>
            <a:r>
              <a:t>Understanding Your Rights as a Patient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Title 1"/>
          <p:cNvSpPr txBox="1"/>
          <p:nvPr>
            <p:ph type="ctrTitle"/>
          </p:nvPr>
        </p:nvSpPr>
        <p:spPr>
          <a:xfrm>
            <a:off x="1371599" y="228600"/>
            <a:ext cx="7406642" cy="1472184"/>
          </a:xfrm>
          <a:prstGeom prst="rect">
            <a:avLst/>
          </a:prstGeom>
        </p:spPr>
        <p:txBody>
          <a:bodyPr/>
          <a:lstStyle>
            <a:lvl1pPr>
              <a:defRPr sz="4800"/>
            </a:lvl1pPr>
          </a:lstStyle>
          <a:p>
            <a:pPr/>
            <a:r>
              <a:t>Understanding Your Rights Continued ….</a:t>
            </a:r>
          </a:p>
        </p:txBody>
      </p:sp>
      <p:sp>
        <p:nvSpPr>
          <p:cNvPr id="373" name="Subtitle 2"/>
          <p:cNvSpPr txBox="1"/>
          <p:nvPr>
            <p:ph type="subTitle" idx="1"/>
          </p:nvPr>
        </p:nvSpPr>
        <p:spPr>
          <a:xfrm>
            <a:off x="1432559" y="1850064"/>
            <a:ext cx="7406642" cy="4626937"/>
          </a:xfrm>
          <a:prstGeom prst="rect">
            <a:avLst/>
          </a:prstGeom>
        </p:spPr>
        <p:txBody>
          <a:bodyPr/>
          <a:lstStyle/>
          <a:p>
            <a:pPr>
              <a:buClr>
                <a:srgbClr val="1287C3"/>
              </a:buClr>
              <a:buSzPct val="145000"/>
              <a:buFont typeface="Arial"/>
              <a:buChar char="•"/>
            </a:pPr>
            <a:r>
              <a:t>You have the right to know when something goes  wrong with your care. </a:t>
            </a:r>
          </a:p>
          <a:p>
            <a:pPr>
              <a:buClr>
                <a:srgbClr val="1287C3"/>
              </a:buClr>
              <a:buSzPct val="145000"/>
              <a:buFont typeface="Arial"/>
              <a:buChar char="•"/>
            </a:pPr>
            <a:r>
              <a:t>You have the right to get a list of all your  current medicines. </a:t>
            </a:r>
          </a:p>
          <a:p>
            <a:pPr>
              <a:buClr>
                <a:srgbClr val="1287C3"/>
              </a:buClr>
              <a:buSzPct val="145000"/>
              <a:buFont typeface="Arial"/>
              <a:buChar char="•"/>
            </a:pPr>
            <a:r>
              <a:t>You have the right to be listened to</a:t>
            </a:r>
          </a:p>
          <a:p>
            <a:pPr>
              <a:buClr>
                <a:srgbClr val="1287C3"/>
              </a:buClr>
              <a:buSzPct val="145000"/>
              <a:buFont typeface="Arial"/>
              <a:buChar char="•"/>
            </a:pPr>
            <a:r>
              <a:t> You have the right to be treated with courtesy  and respect. </a:t>
            </a:r>
          </a:p>
          <a:p>
            <a:pPr>
              <a:buClr>
                <a:srgbClr val="1287C3"/>
              </a:buClr>
              <a:buSzPct val="145000"/>
              <a:buFont typeface="Arial"/>
              <a:buChar char="•"/>
            </a:pPr>
            <a:r>
              <a:t> You have the right to have a personal representative, also called an advocate, with you during your care.   Your advocate is a family member or friend of   your choice.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Title 1"/>
          <p:cNvSpPr txBox="1"/>
          <p:nvPr>
            <p:ph type="ctrTitle"/>
          </p:nvPr>
        </p:nvSpPr>
        <p:spPr>
          <a:xfrm>
            <a:off x="1447799" y="92765"/>
            <a:ext cx="7406642" cy="1472184"/>
          </a:xfrm>
          <a:prstGeom prst="rect">
            <a:avLst/>
          </a:prstGeom>
        </p:spPr>
        <p:txBody>
          <a:bodyPr/>
          <a:lstStyle>
            <a:lvl1pPr>
              <a:defRPr sz="4800"/>
            </a:lvl1pPr>
          </a:lstStyle>
          <a:p>
            <a:pPr/>
            <a:r>
              <a:t>Understanding Your Rights… Continued</a:t>
            </a:r>
          </a:p>
        </p:txBody>
      </p:sp>
      <p:sp>
        <p:nvSpPr>
          <p:cNvPr id="376" name="Subtitle 2"/>
          <p:cNvSpPr txBox="1"/>
          <p:nvPr>
            <p:ph type="subTitle" idx="1"/>
          </p:nvPr>
        </p:nvSpPr>
        <p:spPr>
          <a:xfrm>
            <a:off x="1447799" y="1700784"/>
            <a:ext cx="7406642" cy="4928616"/>
          </a:xfrm>
          <a:prstGeom prst="rect">
            <a:avLst/>
          </a:prstGeom>
        </p:spPr>
        <p:txBody>
          <a:bodyPr/>
          <a:lstStyle/>
          <a:p>
            <a:pPr/>
            <a:r>
              <a:t>You have the right to care that is free from discrimination.  This means you should not be treated differently   because of:</a:t>
            </a:r>
          </a:p>
          <a:p>
            <a:pPr>
              <a:defRPr sz="2000"/>
            </a:pPr>
            <a:r>
              <a:t>        age </a:t>
            </a:r>
          </a:p>
          <a:p>
            <a:pPr>
              <a:defRPr sz="2000"/>
            </a:pPr>
            <a:r>
              <a:t>race        </a:t>
            </a:r>
          </a:p>
          <a:p>
            <a:pPr>
              <a:defRPr sz="2000"/>
            </a:pPr>
            <a:r>
              <a:t> physical or mental disability           </a:t>
            </a:r>
          </a:p>
          <a:p>
            <a:pPr>
              <a:defRPr sz="2000"/>
            </a:pPr>
            <a:r>
              <a:t>	                           socioeconomic status  </a:t>
            </a:r>
          </a:p>
          <a:p>
            <a:pPr>
              <a:defRPr sz="2000"/>
            </a:pPr>
            <a:r>
              <a:t>                         ethnicity 	                   </a:t>
            </a:r>
          </a:p>
          <a:p>
            <a:pPr>
              <a:defRPr sz="2000"/>
            </a:pPr>
            <a:r>
              <a:t>                               sex,    sexual orientation                         </a:t>
            </a:r>
          </a:p>
          <a:p>
            <a:pPr>
              <a:defRPr sz="2000"/>
            </a:pPr>
            <a:r>
              <a:t> 	                                 gender identity or expression</a:t>
            </a:r>
          </a:p>
          <a:p>
            <a:pPr>
              <a:defRPr sz="2000"/>
            </a:pPr>
            <a:r>
              <a:t>culture,  religion</a:t>
            </a:r>
          </a:p>
          <a:p>
            <a:pPr>
              <a:defRPr sz="2000"/>
            </a:pPr>
            <a:r>
              <a:t>language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Title 1"/>
          <p:cNvSpPr txBox="1"/>
          <p:nvPr>
            <p:ph type="title"/>
          </p:nvPr>
        </p:nvSpPr>
        <p:spPr>
          <a:prstGeom prst="rect">
            <a:avLst/>
          </a:prstGeom>
        </p:spPr>
        <p:txBody>
          <a:bodyPr/>
          <a:lstStyle/>
          <a:p>
            <a:pPr/>
            <a:r>
              <a:t>What if you want to change what is in your advance directive?</a:t>
            </a:r>
          </a:p>
        </p:txBody>
      </p:sp>
      <p:sp>
        <p:nvSpPr>
          <p:cNvPr id="379" name="Content Placeholder 2"/>
          <p:cNvSpPr txBox="1"/>
          <p:nvPr>
            <p:ph type="body" idx="1"/>
          </p:nvPr>
        </p:nvSpPr>
        <p:spPr>
          <a:xfrm>
            <a:off x="982132" y="2405271"/>
            <a:ext cx="7704668" cy="3332816"/>
          </a:xfrm>
          <a:prstGeom prst="rect">
            <a:avLst/>
          </a:prstGeom>
        </p:spPr>
        <p:txBody>
          <a:bodyPr/>
          <a:lstStyle>
            <a:lvl1pPr marL="0" indent="0">
              <a:buSzTx/>
              <a:buNone/>
            </a:lvl1pPr>
          </a:lstStyle>
          <a:p>
            <a:pPr/>
            <a:r>
              <a:t>You can change or cancel your advance directive at any time. Just fill out new forms and get rid of your existing forms. Or you can just let your family, your doctor, and your health care agent know about the change. If you change or create new forms, give everyone an updated copy. Don't just cross out or add new information unless it's only to change your address or phone number.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Title 1"/>
          <p:cNvSpPr txBox="1"/>
          <p:nvPr>
            <p:ph type="ctrTitle"/>
          </p:nvPr>
        </p:nvSpPr>
        <p:spPr>
          <a:xfrm>
            <a:off x="1737360" y="533400"/>
            <a:ext cx="6947128" cy="762000"/>
          </a:xfrm>
          <a:prstGeom prst="rect">
            <a:avLst/>
          </a:prstGeom>
        </p:spPr>
        <p:txBody>
          <a:bodyPr/>
          <a:lstStyle>
            <a:lvl1pPr defTabSz="448055">
              <a:defRPr sz="4704"/>
            </a:lvl1pPr>
          </a:lstStyle>
          <a:p>
            <a:pPr/>
            <a:r>
              <a:t>Self-Advocacy </a:t>
            </a:r>
          </a:p>
        </p:txBody>
      </p:sp>
      <p:sp>
        <p:nvSpPr>
          <p:cNvPr id="382" name="Subtitle 2"/>
          <p:cNvSpPr txBox="1"/>
          <p:nvPr>
            <p:ph type="subTitle" sz="half" idx="1"/>
          </p:nvPr>
        </p:nvSpPr>
        <p:spPr>
          <a:xfrm>
            <a:off x="1507602" y="1828800"/>
            <a:ext cx="7406642" cy="2819400"/>
          </a:xfrm>
          <a:prstGeom prst="rect">
            <a:avLst/>
          </a:prstGeom>
        </p:spPr>
        <p:txBody>
          <a:bodyPr/>
          <a:lstStyle/>
          <a:p>
            <a:pPr/>
            <a:r>
              <a:t>Self-advocacy requires patients to ask questions, to seek clarification when they don’t understand the answers and to make sure their values and goals are part of the discussion. It is important for patients to take an active, educated role in their treatment decision-making,  and seek second opinions. When communications between doctors and patients break down, patients must decide on finding new care providers.</a:t>
            </a:r>
          </a:p>
          <a:p>
            <a:pPr/>
            <a:r>
              <a:t>This is often easier said than done.</a:t>
            </a:r>
          </a:p>
        </p:txBody>
      </p:sp>
      <p:sp>
        <p:nvSpPr>
          <p:cNvPr id="383" name="TextBox 3"/>
          <p:cNvSpPr txBox="1"/>
          <p:nvPr/>
        </p:nvSpPr>
        <p:spPr>
          <a:xfrm>
            <a:off x="3886200" y="4463534"/>
            <a:ext cx="2751346"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Patients are a partner in care.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Title 1"/>
          <p:cNvSpPr txBox="1"/>
          <p:nvPr>
            <p:ph type="title"/>
          </p:nvPr>
        </p:nvSpPr>
        <p:spPr>
          <a:xfrm>
            <a:off x="1447800" y="204144"/>
            <a:ext cx="7010400" cy="1091256"/>
          </a:xfrm>
          <a:prstGeom prst="rect">
            <a:avLst/>
          </a:prstGeom>
        </p:spPr>
        <p:txBody>
          <a:bodyPr/>
          <a:lstStyle>
            <a:lvl1pPr defTabSz="443484">
              <a:defRPr sz="3492"/>
            </a:lvl1pPr>
          </a:lstStyle>
          <a:p>
            <a:pPr/>
            <a:r>
              <a:t>What happens if a Patient does not have an Advance Directive?</a:t>
            </a:r>
          </a:p>
        </p:txBody>
      </p:sp>
      <p:pic>
        <p:nvPicPr>
          <p:cNvPr id="386" name="Picture 8" descr="Picture 8"/>
          <p:cNvPicPr>
            <a:picLocks noChangeAspect="1"/>
          </p:cNvPicPr>
          <p:nvPr/>
        </p:nvPicPr>
        <p:blipFill>
          <a:blip r:embed="rId2">
            <a:extLst/>
          </a:blip>
          <a:srcRect l="2500" t="1450" r="52499" b="6049"/>
          <a:stretch>
            <a:fillRect/>
          </a:stretch>
        </p:blipFill>
        <p:spPr>
          <a:xfrm>
            <a:off x="914399" y="1752600"/>
            <a:ext cx="4114801" cy="4724400"/>
          </a:xfrm>
          <a:prstGeom prst="rect">
            <a:avLst/>
          </a:prstGeom>
          <a:ln w="12700">
            <a:miter lim="400000"/>
          </a:ln>
        </p:spPr>
      </p:pic>
      <p:sp>
        <p:nvSpPr>
          <p:cNvPr id="387" name="TextBox 9"/>
          <p:cNvSpPr txBox="1"/>
          <p:nvPr/>
        </p:nvSpPr>
        <p:spPr>
          <a:xfrm>
            <a:off x="5029200" y="2551837"/>
            <a:ext cx="411480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You will receive medical care regardless if you do not have an advance directive. If you can not speak for yourself  and do not have an advance directive, a physician will generally look to your family, friends or clergy for decisions.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Title 1"/>
          <p:cNvSpPr txBox="1"/>
          <p:nvPr>
            <p:ph type="title"/>
          </p:nvPr>
        </p:nvSpPr>
        <p:spPr>
          <a:xfrm>
            <a:off x="2590800" y="533400"/>
            <a:ext cx="4191000" cy="685800"/>
          </a:xfrm>
          <a:prstGeom prst="rect">
            <a:avLst/>
          </a:prstGeom>
        </p:spPr>
        <p:txBody>
          <a:bodyPr/>
          <a:lstStyle>
            <a:lvl1pPr defTabSz="333756">
              <a:defRPr sz="2044"/>
            </a:lvl1pPr>
          </a:lstStyle>
          <a:p>
            <a:pPr/>
            <a:r>
              <a:t>Advance Directives May Differ from State to State</a:t>
            </a:r>
          </a:p>
        </p:txBody>
      </p:sp>
      <p:pic>
        <p:nvPicPr>
          <p:cNvPr id="390" name="Content Placeholder 11" descr="Content Placeholder 11"/>
          <p:cNvPicPr>
            <a:picLocks noChangeAspect="1"/>
          </p:cNvPicPr>
          <p:nvPr/>
        </p:nvPicPr>
        <p:blipFill>
          <a:blip r:embed="rId2">
            <a:extLst/>
          </a:blip>
          <a:stretch>
            <a:fillRect/>
          </a:stretch>
        </p:blipFill>
        <p:spPr>
          <a:xfrm>
            <a:off x="4572000" y="2133600"/>
            <a:ext cx="4343400" cy="3497264"/>
          </a:xfrm>
          <a:prstGeom prst="rect">
            <a:avLst/>
          </a:prstGeom>
          <a:ln w="12700">
            <a:miter lim="400000"/>
          </a:ln>
        </p:spPr>
      </p:pic>
      <p:sp>
        <p:nvSpPr>
          <p:cNvPr id="391" name="Rectangle 6"/>
          <p:cNvSpPr txBox="1"/>
          <p:nvPr/>
        </p:nvSpPr>
        <p:spPr>
          <a:xfrm>
            <a:off x="723900" y="1905000"/>
            <a:ext cx="3467100" cy="3817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22222"/>
                </a:solidFill>
                <a:latin typeface="Arial"/>
                <a:ea typeface="Arial"/>
                <a:cs typeface="Arial"/>
                <a:sym typeface="Arial"/>
              </a:defRPr>
            </a:pPr>
            <a:r>
              <a:t>One state’s advance directive does not always work in another state. The laws governing advance directives vary from state to state, so it is important to complete and sign advance directives that comply with your state's law. Also, advance directives can have different titles in different states. </a:t>
            </a:r>
          </a:p>
          <a:p>
            <a:pPr>
              <a:defRPr>
                <a:solidFill>
                  <a:srgbClr val="222222"/>
                </a:solidFill>
                <a:latin typeface="Arial"/>
                <a:ea typeface="Arial"/>
                <a:cs typeface="Arial"/>
                <a:sym typeface="Arial"/>
              </a:defRPr>
            </a:pPr>
            <a:r>
              <a:t>If you spend a significant time in another state, it is best also complete the required forms within that state.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6" name="Group 7"/>
          <p:cNvGrpSpPr/>
          <p:nvPr/>
        </p:nvGrpSpPr>
        <p:grpSpPr>
          <a:xfrm>
            <a:off x="409575" y="-4763"/>
            <a:ext cx="3761189" cy="6862764"/>
            <a:chOff x="0" y="0"/>
            <a:chExt cx="3761187" cy="6862763"/>
          </a:xfrm>
        </p:grpSpPr>
        <p:sp>
          <p:nvSpPr>
            <p:cNvPr id="210" name="Freeform 6"/>
            <p:cNvSpPr/>
            <p:nvPr/>
          </p:nvSpPr>
          <p:spPr>
            <a:xfrm>
              <a:off x="328612" y="0"/>
              <a:ext cx="797721" cy="27828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98"/>
                  </a:moveTo>
                  <a:lnTo>
                    <a:pt x="7254" y="21600"/>
                  </a:lnTo>
                  <a:lnTo>
                    <a:pt x="21600" y="0"/>
                  </a:lnTo>
                  <a:lnTo>
                    <a:pt x="13863" y="0"/>
                  </a:lnTo>
                  <a:lnTo>
                    <a:pt x="0" y="20898"/>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11" name="Freeform 7"/>
            <p:cNvSpPr/>
            <p:nvPr/>
          </p:nvSpPr>
          <p:spPr>
            <a:xfrm>
              <a:off x="-1" y="0"/>
              <a:ext cx="776290" cy="267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454" y="21600"/>
                  </a:moveTo>
                  <a:lnTo>
                    <a:pt x="21600" y="0"/>
                  </a:lnTo>
                  <a:lnTo>
                    <a:pt x="13616" y="0"/>
                  </a:lnTo>
                  <a:lnTo>
                    <a:pt x="0" y="20869"/>
                  </a:lnTo>
                  <a:lnTo>
                    <a:pt x="7255" y="21562"/>
                  </a:lnTo>
                  <a:lnTo>
                    <a:pt x="7454" y="21600"/>
                  </a:lnTo>
                  <a:close/>
                </a:path>
              </a:pathLst>
            </a:custGeom>
            <a:solidFill>
              <a:srgbClr val="FFFFFF"/>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12" name="Freeform 9"/>
            <p:cNvSpPr/>
            <p:nvPr/>
          </p:nvSpPr>
          <p:spPr>
            <a:xfrm>
              <a:off x="-1" y="2587625"/>
              <a:ext cx="2020494" cy="42751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45" y="21600"/>
                  </a:lnTo>
                  <a:lnTo>
                    <a:pt x="21600" y="21600"/>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13" name="Freeform 10"/>
            <p:cNvSpPr/>
            <p:nvPr/>
          </p:nvSpPr>
          <p:spPr>
            <a:xfrm>
              <a:off x="332184" y="2697163"/>
              <a:ext cx="2499124" cy="4165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0797" y="21600"/>
                  </a:lnTo>
                  <a:lnTo>
                    <a:pt x="21600" y="21600"/>
                  </a:lnTo>
                  <a:close/>
                </a:path>
              </a:pathLst>
            </a:custGeom>
            <a:solidFill>
              <a:srgbClr val="0C5A82"/>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14" name="Freeform 11"/>
            <p:cNvSpPr/>
            <p:nvPr/>
          </p:nvSpPr>
          <p:spPr>
            <a:xfrm>
              <a:off x="328612" y="2692400"/>
              <a:ext cx="3432576" cy="4170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2" y="25"/>
                  </a:lnTo>
                  <a:lnTo>
                    <a:pt x="15749" y="21600"/>
                  </a:lnTo>
                  <a:lnTo>
                    <a:pt x="21600" y="21600"/>
                  </a:lnTo>
                  <a:lnTo>
                    <a:pt x="1686" y="469"/>
                  </a:lnTo>
                  <a:lnTo>
                    <a:pt x="0" y="0"/>
                  </a:lnTo>
                  <a:close/>
                </a:path>
              </a:pathLst>
            </a:custGeom>
            <a:solidFill>
              <a:srgbClr val="1287C3"/>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15" name="Freeform 12"/>
            <p:cNvSpPr/>
            <p:nvPr/>
          </p:nvSpPr>
          <p:spPr>
            <a:xfrm>
              <a:off x="-1" y="2582863"/>
              <a:ext cx="2688435" cy="427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525" y="889"/>
                  </a:lnTo>
                  <a:lnTo>
                    <a:pt x="2181" y="481"/>
                  </a:lnTo>
                  <a:lnTo>
                    <a:pt x="2152" y="457"/>
                  </a:lnTo>
                  <a:lnTo>
                    <a:pt x="0" y="0"/>
                  </a:lnTo>
                  <a:lnTo>
                    <a:pt x="0" y="24"/>
                  </a:lnTo>
                  <a:lnTo>
                    <a:pt x="16233" y="21600"/>
                  </a:lnTo>
                  <a:lnTo>
                    <a:pt x="21600" y="21600"/>
                  </a:lnTo>
                  <a:close/>
                </a:path>
              </a:pathLst>
            </a:custGeom>
            <a:solidFill>
              <a:srgbClr val="FFFFFF"/>
            </a:solidFill>
            <a:ln w="12700" cap="flat">
              <a:noFill/>
              <a:miter lim="400000"/>
            </a:ln>
            <a:effectLst/>
          </p:spPr>
          <p:txBody>
            <a:bodyPr wrap="square" lIns="45719" tIns="45719" rIns="45719" bIns="45719" numCol="1" anchor="t">
              <a:noAutofit/>
            </a:bodyPr>
            <a:lstStyle/>
            <a:p>
              <a:pPr>
                <a:defRPr>
                  <a:solidFill>
                    <a:srgbClr val="FFFFFF"/>
                  </a:solidFill>
                </a:defRPr>
              </a:pPr>
            </a:p>
          </p:txBody>
        </p:sp>
      </p:grpSp>
      <p:sp>
        <p:nvSpPr>
          <p:cNvPr id="217" name="Rectangle 15"/>
          <p:cNvSpPr/>
          <p:nvPr/>
        </p:nvSpPr>
        <p:spPr>
          <a:xfrm>
            <a:off x="0" y="0"/>
            <a:ext cx="9144000" cy="6858000"/>
          </a:xfrm>
          <a:prstGeom prst="rect">
            <a:avLst/>
          </a:prstGeom>
          <a:solidFill>
            <a:srgbClr val="212121"/>
          </a:solidFill>
          <a:ln w="12700">
            <a:miter lim="400000"/>
          </a:ln>
        </p:spPr>
        <p:txBody>
          <a:bodyPr lIns="45719" rIns="45719" anchor="ctr"/>
          <a:lstStyle/>
          <a:p>
            <a:pPr algn="ctr">
              <a:defRPr>
                <a:solidFill>
                  <a:srgbClr val="FFFFFF"/>
                </a:solidFill>
              </a:defRPr>
            </a:pPr>
          </a:p>
        </p:txBody>
      </p:sp>
      <p:sp>
        <p:nvSpPr>
          <p:cNvPr id="218" name="Freeform: Shape 17"/>
          <p:cNvSpPr/>
          <p:nvPr/>
        </p:nvSpPr>
        <p:spPr>
          <a:xfrm>
            <a:off x="-1" y="0"/>
            <a:ext cx="5934099"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29" y="9553"/>
                </a:moveTo>
                <a:lnTo>
                  <a:pt x="2929" y="9562"/>
                </a:lnTo>
                <a:lnTo>
                  <a:pt x="2940" y="9562"/>
                </a:lnTo>
                <a:close/>
                <a:moveTo>
                  <a:pt x="3196" y="3932"/>
                </a:moveTo>
                <a:lnTo>
                  <a:pt x="3196" y="4011"/>
                </a:lnTo>
                <a:lnTo>
                  <a:pt x="3232" y="3932"/>
                </a:lnTo>
                <a:close/>
                <a:moveTo>
                  <a:pt x="0" y="0"/>
                </a:moveTo>
                <a:lnTo>
                  <a:pt x="7180" y="0"/>
                </a:lnTo>
                <a:lnTo>
                  <a:pt x="3351" y="8408"/>
                </a:lnTo>
                <a:lnTo>
                  <a:pt x="3372" y="8420"/>
                </a:lnTo>
                <a:lnTo>
                  <a:pt x="3696" y="8675"/>
                </a:lnTo>
                <a:lnTo>
                  <a:pt x="21600" y="21600"/>
                </a:lnTo>
                <a:lnTo>
                  <a:pt x="16563" y="21600"/>
                </a:lnTo>
                <a:lnTo>
                  <a:pt x="16543" y="21583"/>
                </a:lnTo>
                <a:lnTo>
                  <a:pt x="16543" y="21600"/>
                </a:lnTo>
                <a:lnTo>
                  <a:pt x="4660" y="21600"/>
                </a:lnTo>
                <a:lnTo>
                  <a:pt x="4660" y="21600"/>
                </a:lnTo>
                <a:lnTo>
                  <a:pt x="0" y="21600"/>
                </a:lnTo>
                <a:close/>
              </a:path>
            </a:pathLst>
          </a:custGeom>
          <a:solidFill>
            <a:srgbClr val="1287C3"/>
          </a:solidFill>
          <a:ln w="12700">
            <a:miter lim="400000"/>
          </a:ln>
        </p:spPr>
        <p:txBody>
          <a:bodyPr lIns="45719" rIns="45719" anchor="ctr"/>
          <a:lstStyle/>
          <a:p>
            <a:pPr algn="ctr">
              <a:defRPr>
                <a:solidFill>
                  <a:srgbClr val="FFFFFF"/>
                </a:solidFill>
              </a:defRPr>
            </a:pPr>
          </a:p>
        </p:txBody>
      </p:sp>
      <p:sp>
        <p:nvSpPr>
          <p:cNvPr id="219" name="Freeform: Shape 19"/>
          <p:cNvSpPr/>
          <p:nvPr/>
        </p:nvSpPr>
        <p:spPr>
          <a:xfrm>
            <a:off x="-1" y="0"/>
            <a:ext cx="5651939"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7" y="9553"/>
                </a:moveTo>
                <a:lnTo>
                  <a:pt x="1997" y="9562"/>
                </a:lnTo>
                <a:lnTo>
                  <a:pt x="2008" y="9562"/>
                </a:lnTo>
                <a:close/>
                <a:moveTo>
                  <a:pt x="2277" y="3932"/>
                </a:moveTo>
                <a:lnTo>
                  <a:pt x="2277" y="4011"/>
                </a:lnTo>
                <a:lnTo>
                  <a:pt x="2315" y="3932"/>
                </a:lnTo>
                <a:close/>
                <a:moveTo>
                  <a:pt x="0" y="0"/>
                </a:moveTo>
                <a:lnTo>
                  <a:pt x="6460" y="0"/>
                </a:lnTo>
                <a:lnTo>
                  <a:pt x="2440" y="8408"/>
                </a:lnTo>
                <a:lnTo>
                  <a:pt x="2463" y="8420"/>
                </a:lnTo>
                <a:lnTo>
                  <a:pt x="2802" y="8675"/>
                </a:lnTo>
                <a:lnTo>
                  <a:pt x="21600" y="21600"/>
                </a:lnTo>
                <a:lnTo>
                  <a:pt x="16311" y="21600"/>
                </a:lnTo>
                <a:lnTo>
                  <a:pt x="16291" y="21583"/>
                </a:lnTo>
                <a:lnTo>
                  <a:pt x="16291" y="21600"/>
                </a:lnTo>
                <a:lnTo>
                  <a:pt x="3814" y="21600"/>
                </a:lnTo>
                <a:lnTo>
                  <a:pt x="3814"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p>
        </p:txBody>
      </p:sp>
      <p:sp>
        <p:nvSpPr>
          <p:cNvPr id="220" name="Title 1"/>
          <p:cNvSpPr txBox="1"/>
          <p:nvPr>
            <p:ph type="title"/>
          </p:nvPr>
        </p:nvSpPr>
        <p:spPr>
          <a:xfrm>
            <a:off x="4664952" y="4922263"/>
            <a:ext cx="4608079" cy="1402081"/>
          </a:xfrm>
          <a:prstGeom prst="rect">
            <a:avLst/>
          </a:prstGeom>
        </p:spPr>
        <p:txBody>
          <a:bodyPr anchor="ctr"/>
          <a:lstStyle/>
          <a:p>
            <a:pPr algn="l" defTabSz="425195">
              <a:lnSpc>
                <a:spcPct val="90000"/>
              </a:lnSpc>
              <a:defRPr sz="1488"/>
            </a:pPr>
            <a:r>
              <a:t>Carla Lewis, </a:t>
            </a:r>
            <a:br/>
            <a:r>
              <a:t>Certified Hemoglobinopathy Counselor</a:t>
            </a:r>
            <a:br/>
            <a:r>
              <a:t>Certified Non- Profit Manager  </a:t>
            </a:r>
            <a:br/>
            <a:r>
              <a:t>National Sickle Cell Research Advocate &amp; Facilitator</a:t>
            </a:r>
            <a:r>
              <a:rPr sz="2697"/>
              <a:t> </a:t>
            </a:r>
            <a:br>
              <a:rPr sz="2697"/>
            </a:br>
            <a:r>
              <a:rPr sz="2697"/>
              <a:t> </a:t>
            </a:r>
          </a:p>
        </p:txBody>
      </p:sp>
      <p:sp>
        <p:nvSpPr>
          <p:cNvPr id="221" name="Text Placeholder 2"/>
          <p:cNvSpPr txBox="1"/>
          <p:nvPr>
            <p:ph type="body" sz="quarter" idx="1"/>
          </p:nvPr>
        </p:nvSpPr>
        <p:spPr>
          <a:xfrm>
            <a:off x="6477000" y="6102096"/>
            <a:ext cx="2487527" cy="544287"/>
          </a:xfrm>
          <a:prstGeom prst="rect">
            <a:avLst/>
          </a:prstGeom>
        </p:spPr>
        <p:txBody>
          <a:bodyPr/>
          <a:lstStyle>
            <a:lvl1pPr algn="l">
              <a:defRPr sz="2100"/>
            </a:lvl1pPr>
          </a:lstStyle>
          <a:p>
            <a:pPr/>
            <a:r>
              <a:t>No Disclosures</a:t>
            </a:r>
          </a:p>
        </p:txBody>
      </p:sp>
      <p:sp>
        <p:nvSpPr>
          <p:cNvPr id="222" name="TextBox 3"/>
          <p:cNvSpPr txBox="1"/>
          <p:nvPr/>
        </p:nvSpPr>
        <p:spPr>
          <a:xfrm>
            <a:off x="2474354" y="605155"/>
            <a:ext cx="1917872"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Learning Objectives:</a:t>
            </a:r>
          </a:p>
        </p:txBody>
      </p:sp>
      <p:sp>
        <p:nvSpPr>
          <p:cNvPr id="223" name="TextBox 4"/>
          <p:cNvSpPr txBox="1"/>
          <p:nvPr/>
        </p:nvSpPr>
        <p:spPr>
          <a:xfrm>
            <a:off x="2616345" y="1331912"/>
            <a:ext cx="2737395"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Define an Advance Directive </a:t>
            </a:r>
          </a:p>
        </p:txBody>
      </p:sp>
      <p:sp>
        <p:nvSpPr>
          <p:cNvPr id="224" name="TextBox 16"/>
          <p:cNvSpPr txBox="1"/>
          <p:nvPr/>
        </p:nvSpPr>
        <p:spPr>
          <a:xfrm>
            <a:off x="2600019" y="1874003"/>
            <a:ext cx="3313025"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Identify types of Advance Directives</a:t>
            </a:r>
          </a:p>
        </p:txBody>
      </p:sp>
      <p:sp>
        <p:nvSpPr>
          <p:cNvPr id="225" name="TextBox 18"/>
          <p:cNvSpPr txBox="1"/>
          <p:nvPr/>
        </p:nvSpPr>
        <p:spPr>
          <a:xfrm>
            <a:off x="2616345" y="3125771"/>
            <a:ext cx="5026520"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FFFF"/>
                </a:solidFill>
              </a:defRPr>
            </a:pPr>
            <a:r>
              <a:t>Identify at least one resource to obtain assistance with</a:t>
            </a:r>
          </a:p>
          <a:p>
            <a:pPr>
              <a:defRPr>
                <a:solidFill>
                  <a:srgbClr val="FFFFFF"/>
                </a:solidFill>
              </a:defRPr>
            </a:pPr>
            <a:r>
              <a:t>making advance directive decisions.  </a:t>
            </a:r>
          </a:p>
        </p:txBody>
      </p:sp>
      <p:sp>
        <p:nvSpPr>
          <p:cNvPr id="226" name="TextBox 20"/>
          <p:cNvSpPr txBox="1"/>
          <p:nvPr/>
        </p:nvSpPr>
        <p:spPr>
          <a:xfrm>
            <a:off x="2601738" y="2477676"/>
            <a:ext cx="4529917"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Identify important steps for an Advance Directive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Title 1"/>
          <p:cNvSpPr txBox="1"/>
          <p:nvPr>
            <p:ph type="title"/>
          </p:nvPr>
        </p:nvSpPr>
        <p:spPr>
          <a:xfrm>
            <a:off x="982132" y="467138"/>
            <a:ext cx="7704668" cy="970724"/>
          </a:xfrm>
          <a:prstGeom prst="rect">
            <a:avLst/>
          </a:prstGeom>
        </p:spPr>
        <p:txBody>
          <a:bodyPr/>
          <a:lstStyle/>
          <a:p>
            <a:pPr/>
            <a:r>
              <a:t>What Else Do You Need to Know?</a:t>
            </a:r>
          </a:p>
        </p:txBody>
      </p:sp>
      <p:sp>
        <p:nvSpPr>
          <p:cNvPr id="394" name="Content Placeholder 2"/>
          <p:cNvSpPr txBox="1"/>
          <p:nvPr>
            <p:ph type="body" idx="1"/>
          </p:nvPr>
        </p:nvSpPr>
        <p:spPr>
          <a:xfrm>
            <a:off x="982132" y="2514600"/>
            <a:ext cx="7704668" cy="3886200"/>
          </a:xfrm>
          <a:prstGeom prst="rect">
            <a:avLst/>
          </a:prstGeom>
        </p:spPr>
        <p:txBody>
          <a:bodyPr/>
          <a:lstStyle/>
          <a:p>
            <a:pPr marL="260032" indent="-260032" defTabSz="416052">
              <a:lnSpc>
                <a:spcPct val="80000"/>
              </a:lnSpc>
              <a:spcBef>
                <a:spcPts val="500"/>
              </a:spcBef>
              <a:defRPr sz="1820"/>
            </a:pPr>
            <a:r>
              <a:t>Emergency medical technicians cannot honor living wills or medical powers of attorney. Once emergency personnel have been called, they must do what is necessary to stabilize a person for transfer to a hospital, both from accident sites and from a home or other facility. After a physician fully evaluates the person's condition and determines the underlying conditions, advance directives can be implemented.</a:t>
            </a:r>
          </a:p>
          <a:p>
            <a:pPr marL="260032" indent="-260032" defTabSz="416052">
              <a:lnSpc>
                <a:spcPct val="80000"/>
              </a:lnSpc>
              <a:spcBef>
                <a:spcPts val="500"/>
              </a:spcBef>
              <a:defRPr sz="1820"/>
            </a:pPr>
            <a:r>
              <a:t> Advance directives do not expire. An advance directive remains in effect until you change it. If you complete a new advance directive, it invalidates the previous one.</a:t>
            </a:r>
          </a:p>
          <a:p>
            <a:pPr marL="260032" indent="-260032" defTabSz="416052">
              <a:lnSpc>
                <a:spcPct val="80000"/>
              </a:lnSpc>
              <a:spcBef>
                <a:spcPts val="500"/>
              </a:spcBef>
              <a:defRPr sz="1820"/>
            </a:pPr>
            <a:r>
              <a:t>You should review your advance directives periodically to ensure that they still reflect your wishes. If you want to change anything in an advance directive once you have completed it, you should complete a whole new document.</a:t>
            </a:r>
          </a:p>
          <a:p>
            <a:pPr marL="260032" indent="-260032" defTabSz="416052">
              <a:lnSpc>
                <a:spcPct val="80000"/>
              </a:lnSpc>
              <a:spcBef>
                <a:spcPts val="500"/>
              </a:spcBef>
              <a:defRPr sz="1820"/>
            </a:pPr>
          </a:p>
          <a:p>
            <a:pPr marL="260032" indent="-260032" defTabSz="416052">
              <a:lnSpc>
                <a:spcPct val="80000"/>
              </a:lnSpc>
              <a:spcBef>
                <a:spcPts val="500"/>
              </a:spcBef>
              <a:defRPr sz="1820"/>
            </a:pPr>
          </a:p>
          <a:p>
            <a:pPr marL="260032" indent="-260032" defTabSz="416052">
              <a:lnSpc>
                <a:spcPct val="80000"/>
              </a:lnSpc>
              <a:spcBef>
                <a:spcPts val="500"/>
              </a:spcBef>
              <a:defRPr sz="1820"/>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6" name="Rectangle 7"/>
          <p:cNvSpPr/>
          <p:nvPr/>
        </p:nvSpPr>
        <p:spPr>
          <a:xfrm>
            <a:off x="0" y="0"/>
            <a:ext cx="9144000" cy="6858000"/>
          </a:xfrm>
          <a:prstGeom prst="rect">
            <a:avLst/>
          </a:prstGeom>
          <a:ln w="12700">
            <a:miter lim="400000"/>
          </a:ln>
        </p:spPr>
        <p:txBody>
          <a:bodyPr lIns="45719" rIns="45719" anchor="ctr"/>
          <a:lstStyle/>
          <a:p>
            <a:pPr algn="ctr">
              <a:defRPr>
                <a:solidFill>
                  <a:srgbClr val="FFFFFF"/>
                </a:solidFill>
              </a:defRPr>
            </a:pPr>
          </a:p>
        </p:txBody>
      </p:sp>
      <p:sp>
        <p:nvSpPr>
          <p:cNvPr id="397" name="Freeform: Shape 9"/>
          <p:cNvSpPr/>
          <p:nvPr/>
        </p:nvSpPr>
        <p:spPr>
          <a:xfrm flipV="1">
            <a:off x="0" y="-1"/>
            <a:ext cx="3302781"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13" y="21600"/>
                </a:moveTo>
                <a:lnTo>
                  <a:pt x="20120" y="21600"/>
                </a:lnTo>
                <a:lnTo>
                  <a:pt x="15965" y="5037"/>
                </a:lnTo>
                <a:lnTo>
                  <a:pt x="15965" y="5021"/>
                </a:lnTo>
                <a:lnTo>
                  <a:pt x="21600" y="0"/>
                </a:lnTo>
                <a:lnTo>
                  <a:pt x="0" y="0"/>
                </a:lnTo>
                <a:lnTo>
                  <a:pt x="0" y="21600"/>
                </a:lnTo>
                <a:lnTo>
                  <a:pt x="15813" y="21600"/>
                </a:lnTo>
                <a:close/>
              </a:path>
            </a:pathLst>
          </a:custGeom>
          <a:gradFill>
            <a:gsLst>
              <a:gs pos="0">
                <a:srgbClr val="15A0E8"/>
              </a:gs>
              <a:gs pos="23000">
                <a:srgbClr val="15A0E8"/>
              </a:gs>
              <a:gs pos="69000">
                <a:srgbClr val="1287C3"/>
              </a:gs>
              <a:gs pos="97000">
                <a:srgbClr val="117EB6"/>
              </a:gs>
            </a:gsLst>
            <a:path path="circle">
              <a:fillToRect l="37721" t="-19636" r="62278" b="119636"/>
            </a:path>
          </a:gradFill>
          <a:ln w="12700">
            <a:miter lim="400000"/>
          </a:ln>
        </p:spPr>
        <p:txBody>
          <a:bodyPr lIns="45719" rIns="45719" anchor="ctr"/>
          <a:lstStyle/>
          <a:p>
            <a:pPr algn="ctr"/>
          </a:p>
        </p:txBody>
      </p:sp>
      <p:sp>
        <p:nvSpPr>
          <p:cNvPr id="398" name="Title 1"/>
          <p:cNvSpPr txBox="1"/>
          <p:nvPr>
            <p:ph type="title"/>
          </p:nvPr>
        </p:nvSpPr>
        <p:spPr>
          <a:xfrm>
            <a:off x="372083" y="685801"/>
            <a:ext cx="2057401" cy="5105401"/>
          </a:xfrm>
          <a:prstGeom prst="rect">
            <a:avLst/>
          </a:prstGeom>
        </p:spPr>
        <p:txBody>
          <a:bodyPr/>
          <a:lstStyle/>
          <a:p>
            <a:pPr algn="l">
              <a:defRPr sz="2800">
                <a:solidFill>
                  <a:srgbClr val="FFFFFF"/>
                </a:solidFill>
              </a:defRPr>
            </a:pPr>
            <a:r>
              <a:t> </a:t>
            </a:r>
            <a:r>
              <a:t>Where can I find information &amp; resources for Preparing an Advance Directive?</a:t>
            </a:r>
          </a:p>
        </p:txBody>
      </p:sp>
      <p:grpSp>
        <p:nvGrpSpPr>
          <p:cNvPr id="405" name="Group 11"/>
          <p:cNvGrpSpPr/>
          <p:nvPr/>
        </p:nvGrpSpPr>
        <p:grpSpPr>
          <a:xfrm>
            <a:off x="2486468" y="0"/>
            <a:ext cx="1827610" cy="6858001"/>
            <a:chOff x="0" y="0"/>
            <a:chExt cx="1827608" cy="6858000"/>
          </a:xfrm>
        </p:grpSpPr>
        <p:sp>
          <p:nvSpPr>
            <p:cNvPr id="399"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400"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401"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402"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403"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404"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sp>
        <p:nvSpPr>
          <p:cNvPr id="406" name="Content Placeholder 2"/>
          <p:cNvSpPr txBox="1"/>
          <p:nvPr>
            <p:ph type="body" sz="half" idx="1"/>
          </p:nvPr>
        </p:nvSpPr>
        <p:spPr>
          <a:xfrm>
            <a:off x="3837828" y="228599"/>
            <a:ext cx="4789440" cy="3200401"/>
          </a:xfrm>
          <a:prstGeom prst="rect">
            <a:avLst/>
          </a:prstGeom>
        </p:spPr>
        <p:txBody>
          <a:bodyPr/>
          <a:lstStyle/>
          <a:p>
            <a:pPr marL="0" indent="82296">
              <a:buSzTx/>
              <a:buNone/>
              <a:defRPr sz="1700"/>
            </a:pPr>
            <a:r>
              <a:t>CaringInfo, a program of the National Hospice and Palliative Care Organization, provides free resources to help people make decisions about end-of-life care and services before a crisis.</a:t>
            </a:r>
          </a:p>
          <a:p>
            <a:pPr marL="0" indent="82296">
              <a:buSzTx/>
              <a:buNone/>
              <a:defRPr sz="1700"/>
            </a:pPr>
            <a:r>
              <a:t>Caring Connections provides information on advance directives in each state. </a:t>
            </a:r>
          </a:p>
          <a:p>
            <a:pPr marL="0" indent="0">
              <a:buSzTx/>
              <a:buNone/>
              <a:defRPr sz="1700"/>
            </a:pPr>
          </a:p>
          <a:p>
            <a:pPr marL="0" indent="0">
              <a:buSzTx/>
              <a:buNone/>
              <a:defRPr sz="1700"/>
            </a:pPr>
            <a:r>
              <a:rPr u="sng">
                <a:solidFill>
                  <a:srgbClr val="3085ED"/>
                </a:solidFill>
                <a:uFill>
                  <a:solidFill>
                    <a:srgbClr val="3085ED"/>
                  </a:solidFill>
                </a:uFill>
                <a:hlinkClick r:id="rId3" invalidUrl="" action="" tgtFrame="" tooltip="" history="1" highlightClick="0" endSnd="0"/>
              </a:rPr>
              <a:t>https://www.nhpco.org/patients-and-caregivers/</a:t>
            </a:r>
          </a:p>
          <a:p>
            <a:pPr marL="0" indent="0">
              <a:buSzTx/>
              <a:buNone/>
              <a:defRPr sz="1700" u="sng"/>
            </a:pPr>
            <a:r>
              <a:rPr>
                <a:solidFill>
                  <a:srgbClr val="3085ED"/>
                </a:solidFill>
                <a:uFill>
                  <a:solidFill>
                    <a:srgbClr val="3085ED"/>
                  </a:solidFill>
                </a:uFill>
                <a:hlinkClick r:id="rId4" invalidUrl="" action="" tgtFrame="" tooltip="" history="1" highlightClick="0" endSnd="0"/>
              </a:rPr>
              <a:t>703-837-1500 (phone) </a:t>
            </a:r>
          </a:p>
        </p:txBody>
      </p:sp>
      <p:sp>
        <p:nvSpPr>
          <p:cNvPr id="407" name="Rectangle 3"/>
          <p:cNvSpPr txBox="1"/>
          <p:nvPr/>
        </p:nvSpPr>
        <p:spPr>
          <a:xfrm>
            <a:off x="3914995" y="4681833"/>
            <a:ext cx="4572001" cy="110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https://oag.ca.gov/sites/all/files/agweb/pdfs/consumers/ProbateCodeAdvancedHealthCareDirectiveForm-fillable.pdf</a:t>
            </a:r>
          </a:p>
        </p:txBody>
      </p:sp>
      <p:sp>
        <p:nvSpPr>
          <p:cNvPr id="408" name="TextBox 4"/>
          <p:cNvSpPr txBox="1"/>
          <p:nvPr/>
        </p:nvSpPr>
        <p:spPr>
          <a:xfrm>
            <a:off x="3984533" y="4117033"/>
            <a:ext cx="3572320"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Advance Directive Form for California: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Title 1"/>
          <p:cNvSpPr txBox="1"/>
          <p:nvPr>
            <p:ph type="ctrTitle"/>
          </p:nvPr>
        </p:nvSpPr>
        <p:spPr>
          <a:xfrm>
            <a:off x="1828800" y="152400"/>
            <a:ext cx="7315200" cy="685800"/>
          </a:xfrm>
          <a:prstGeom prst="rect">
            <a:avLst/>
          </a:prstGeom>
        </p:spPr>
        <p:txBody>
          <a:bodyPr/>
          <a:lstStyle>
            <a:lvl1pPr defTabSz="397763">
              <a:defRPr sz="4176"/>
            </a:lvl1pPr>
          </a:lstStyle>
          <a:p>
            <a:pPr/>
            <a:r>
              <a:t>Self Advocacy Is Your Power</a:t>
            </a:r>
          </a:p>
        </p:txBody>
      </p:sp>
      <p:pic>
        <p:nvPicPr>
          <p:cNvPr id="411" name="Picture 4" descr="Picture 4"/>
          <p:cNvPicPr>
            <a:picLocks noChangeAspect="1"/>
          </p:cNvPicPr>
          <p:nvPr/>
        </p:nvPicPr>
        <p:blipFill>
          <a:blip r:embed="rId2">
            <a:extLst/>
          </a:blip>
          <a:stretch>
            <a:fillRect/>
          </a:stretch>
        </p:blipFill>
        <p:spPr>
          <a:xfrm>
            <a:off x="4267200" y="1371600"/>
            <a:ext cx="4227042" cy="4843672"/>
          </a:xfrm>
          <a:prstGeom prst="rect">
            <a:avLst/>
          </a:prstGeom>
          <a:ln w="12700">
            <a:miter lim="400000"/>
          </a:ln>
        </p:spPr>
      </p:pic>
      <p:sp>
        <p:nvSpPr>
          <p:cNvPr id="412" name="TextBox 5"/>
          <p:cNvSpPr txBox="1"/>
          <p:nvPr/>
        </p:nvSpPr>
        <p:spPr>
          <a:xfrm>
            <a:off x="2479813" y="1909478"/>
            <a:ext cx="2362201"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a:r>
              <a:t>Thank You!</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Title 4"/>
          <p:cNvSpPr txBox="1"/>
          <p:nvPr>
            <p:ph type="title"/>
          </p:nvPr>
        </p:nvSpPr>
        <p:spPr>
          <a:xfrm>
            <a:off x="1112837" y="504825"/>
            <a:ext cx="7516812" cy="566738"/>
          </a:xfrm>
          <a:prstGeom prst="rect">
            <a:avLst/>
          </a:prstGeom>
        </p:spPr>
        <p:txBody>
          <a:bodyPr/>
          <a:lstStyle/>
          <a:p>
            <a:pPr/>
            <a:r>
              <a:t>Reference </a:t>
            </a:r>
          </a:p>
        </p:txBody>
      </p:sp>
      <p:sp>
        <p:nvSpPr>
          <p:cNvPr id="415" name="TextBox 5"/>
          <p:cNvSpPr txBox="1"/>
          <p:nvPr/>
        </p:nvSpPr>
        <p:spPr>
          <a:xfrm>
            <a:off x="990600" y="2216086"/>
            <a:ext cx="7924800"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End of Life Care Manual. (2014). Washington state hospital association.</a:t>
            </a:r>
          </a:p>
          <a:p>
            <a:pPr/>
            <a:r>
              <a:t> Retrieved July 1, 2019, from http://www.wsha.org/wp-content/uploads/End-of-Life-Care-Manual.pdf</a:t>
            </a:r>
          </a:p>
        </p:txBody>
      </p:sp>
      <p:sp>
        <p:nvSpPr>
          <p:cNvPr id="416" name="TextBox 6"/>
          <p:cNvSpPr txBox="1"/>
          <p:nvPr/>
        </p:nvSpPr>
        <p:spPr>
          <a:xfrm>
            <a:off x="983974" y="3503236"/>
            <a:ext cx="7645676"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Morrison, E. E. (2010). </a:t>
            </a:r>
            <a:r>
              <a:rPr i="1"/>
              <a:t>Ethics in health administration: A practical approach for decision makers </a:t>
            </a:r>
            <a:r>
              <a:t>(2</a:t>
            </a:r>
            <a:r>
              <a:rPr baseline="30000"/>
              <a:t>nd</a:t>
            </a:r>
            <a:r>
              <a:t> ed., pp 121-159). Boston: Jones and Bartlett Publishers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xfrm>
            <a:off x="765312" y="734218"/>
            <a:ext cx="3810001" cy="698501"/>
          </a:xfrm>
          <a:prstGeom prst="rect">
            <a:avLst/>
          </a:prstGeom>
        </p:spPr>
        <p:txBody>
          <a:bodyPr/>
          <a:lstStyle/>
          <a:p>
            <a:pPr>
              <a:defRPr sz="2100"/>
            </a:pPr>
            <a:r>
              <a:t>Patient Expectations &amp;</a:t>
            </a:r>
            <a:br/>
            <a:r>
              <a:t>Preparation</a:t>
            </a:r>
          </a:p>
        </p:txBody>
      </p:sp>
      <p:sp>
        <p:nvSpPr>
          <p:cNvPr id="229" name="Content Placeholder 4"/>
          <p:cNvSpPr txBox="1"/>
          <p:nvPr>
            <p:ph type="body" sz="half" idx="1"/>
          </p:nvPr>
        </p:nvSpPr>
        <p:spPr>
          <a:xfrm>
            <a:off x="609600" y="2055811"/>
            <a:ext cx="4191000" cy="3992564"/>
          </a:xfrm>
          <a:prstGeom prst="rect">
            <a:avLst/>
          </a:prstGeom>
        </p:spPr>
        <p:txBody>
          <a:bodyPr/>
          <a:lstStyle>
            <a:lvl1pPr marL="0" indent="82296">
              <a:buSzTx/>
              <a:buNone/>
            </a:lvl1pPr>
          </a:lstStyle>
          <a:p>
            <a:pPr/>
            <a:r>
              <a:t>A time of illness is a stressful time for patients as well as for their families.  Patients desire the best care possible to get well. Patients also must prepare for unexpected health emergencies.</a:t>
            </a:r>
          </a:p>
        </p:txBody>
      </p:sp>
      <p:pic>
        <p:nvPicPr>
          <p:cNvPr id="230" name="Picture 7" descr="Picture 7"/>
          <p:cNvPicPr>
            <a:picLocks noChangeAspect="1"/>
          </p:cNvPicPr>
          <p:nvPr/>
        </p:nvPicPr>
        <p:blipFill>
          <a:blip r:embed="rId2">
            <a:extLst/>
          </a:blip>
          <a:stretch>
            <a:fillRect/>
          </a:stretch>
        </p:blipFill>
        <p:spPr>
          <a:xfrm>
            <a:off x="4800600" y="809625"/>
            <a:ext cx="4057650" cy="523875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xfrm>
            <a:off x="958941" y="134036"/>
            <a:ext cx="7704668" cy="801468"/>
          </a:xfrm>
          <a:prstGeom prst="rect">
            <a:avLst/>
          </a:prstGeom>
        </p:spPr>
        <p:txBody>
          <a:bodyPr/>
          <a:lstStyle/>
          <a:p>
            <a:pPr/>
            <a:r>
              <a:t>What is an advance directive?</a:t>
            </a:r>
          </a:p>
        </p:txBody>
      </p:sp>
      <p:sp>
        <p:nvSpPr>
          <p:cNvPr id="233" name="Content Placeholder 2"/>
          <p:cNvSpPr txBox="1"/>
          <p:nvPr>
            <p:ph type="body" sz="half" idx="1"/>
          </p:nvPr>
        </p:nvSpPr>
        <p:spPr>
          <a:xfrm>
            <a:off x="958941" y="952787"/>
            <a:ext cx="7704668" cy="2667001"/>
          </a:xfrm>
          <a:prstGeom prst="rect">
            <a:avLst/>
          </a:prstGeom>
        </p:spPr>
        <p:txBody>
          <a:bodyPr/>
          <a:lstStyle/>
          <a:p>
            <a:pPr/>
            <a:r>
              <a:t>An advance directive is a form that you fill out to describe the kinds of medical care you want to have if something happens to you and you can't speak for yourself. It tells your family and your doctor what to do if you're badly hurt or have a serious illness that keeps you from saying what you want.</a:t>
            </a:r>
          </a:p>
        </p:txBody>
      </p:sp>
      <p:sp>
        <p:nvSpPr>
          <p:cNvPr id="234" name="TextBox 3"/>
          <p:cNvSpPr txBox="1"/>
          <p:nvPr/>
        </p:nvSpPr>
        <p:spPr>
          <a:xfrm>
            <a:off x="1981200" y="6077632"/>
            <a:ext cx="64770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If a person regains the ability to make decisions, the agent cannot continue to act on the person's behalf.</a:t>
            </a:r>
          </a:p>
        </p:txBody>
      </p:sp>
      <p:sp>
        <p:nvSpPr>
          <p:cNvPr id="235" name="Rectangle 4"/>
          <p:cNvSpPr txBox="1"/>
          <p:nvPr/>
        </p:nvSpPr>
        <p:spPr>
          <a:xfrm>
            <a:off x="1253065" y="3769309"/>
            <a:ext cx="7704668"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a:latin typeface="+mn-lt"/>
                <a:ea typeface="+mn-ea"/>
                <a:cs typeface="+mn-cs"/>
                <a:sym typeface="Helvetica"/>
              </a:defRPr>
            </a:pPr>
            <a:r>
              <a:t>Before your living will can guide medical decision-making, two physicians must certify:</a:t>
            </a:r>
            <a:br/>
            <a:r>
              <a:t>You are unable to make medical decisions,</a:t>
            </a:r>
            <a:br/>
          </a:p>
          <a:p>
            <a:pPr>
              <a:buSzPct val="100000"/>
              <a:buFont typeface="Arial"/>
              <a:buChar char="•"/>
              <a:defRPr>
                <a:latin typeface="+mn-lt"/>
                <a:ea typeface="+mn-ea"/>
                <a:cs typeface="+mn-cs"/>
                <a:sym typeface="Helvetica"/>
              </a:defRPr>
            </a:pPr>
            <a:r>
              <a:t>You are in the medical condition specified in the state's living will law (such as "terminal illness" or "permanent unconsciousness"),</a:t>
            </a:r>
            <a:br/>
          </a:p>
          <a:p>
            <a:pPr>
              <a:buSzPct val="100000"/>
              <a:buFont typeface="Arial"/>
              <a:buChar char="•"/>
              <a:defRPr>
                <a:latin typeface="+mn-lt"/>
                <a:ea typeface="+mn-ea"/>
                <a:cs typeface="+mn-cs"/>
                <a:sym typeface="Helvetica"/>
              </a:defRPr>
            </a:pPr>
            <a:r>
              <a:t>Other requirements also may apply, depending upon the state.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rgbClr val="BCBCBC"/>
            </a:gs>
          </a:gsLst>
          <a:lin ang="5400000" scaled="0"/>
        </a:gradFill>
      </p:bgPr>
    </p:bg>
    <p:spTree>
      <p:nvGrpSpPr>
        <p:cNvPr id="1" name=""/>
        <p:cNvGrpSpPr/>
        <p:nvPr/>
      </p:nvGrpSpPr>
      <p:grpSpPr>
        <a:xfrm>
          <a:off x="0" y="0"/>
          <a:ext cx="0" cy="0"/>
          <a:chOff x="0" y="0"/>
          <a:chExt cx="0" cy="0"/>
        </a:xfrm>
      </p:grpSpPr>
      <p:sp>
        <p:nvSpPr>
          <p:cNvPr id="237" name="Rectangle 9"/>
          <p:cNvSpPr/>
          <p:nvPr/>
        </p:nvSpPr>
        <p:spPr>
          <a:xfrm>
            <a:off x="0" y="0"/>
            <a:ext cx="9144000" cy="6858000"/>
          </a:xfrm>
          <a:prstGeom prst="rect">
            <a:avLst/>
          </a:prstGeom>
          <a:ln w="12700">
            <a:miter lim="400000"/>
          </a:ln>
        </p:spPr>
        <p:txBody>
          <a:bodyPr lIns="45719" rIns="45719" anchor="ctr"/>
          <a:lstStyle/>
          <a:p>
            <a:pPr algn="ctr">
              <a:defRPr>
                <a:solidFill>
                  <a:srgbClr val="FFFFFF"/>
                </a:solidFill>
              </a:defRPr>
            </a:pPr>
          </a:p>
        </p:txBody>
      </p:sp>
      <p:sp>
        <p:nvSpPr>
          <p:cNvPr id="238" name="Freeform: Shape 11"/>
          <p:cNvSpPr/>
          <p:nvPr/>
        </p:nvSpPr>
        <p:spPr>
          <a:xfrm flipV="1">
            <a:off x="0" y="-1"/>
            <a:ext cx="3302781"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13" y="21600"/>
                </a:moveTo>
                <a:lnTo>
                  <a:pt x="20120" y="21600"/>
                </a:lnTo>
                <a:lnTo>
                  <a:pt x="15965" y="5037"/>
                </a:lnTo>
                <a:lnTo>
                  <a:pt x="15965" y="5021"/>
                </a:lnTo>
                <a:lnTo>
                  <a:pt x="21600" y="0"/>
                </a:lnTo>
                <a:lnTo>
                  <a:pt x="0" y="0"/>
                </a:lnTo>
                <a:lnTo>
                  <a:pt x="0" y="21600"/>
                </a:lnTo>
                <a:lnTo>
                  <a:pt x="15813" y="21600"/>
                </a:lnTo>
                <a:close/>
              </a:path>
            </a:pathLst>
          </a:custGeom>
          <a:gradFill>
            <a:gsLst>
              <a:gs pos="0">
                <a:srgbClr val="626262"/>
              </a:gs>
              <a:gs pos="100000">
                <a:srgbClr val="000000"/>
              </a:gs>
            </a:gsLst>
            <a:lin ang="5400000"/>
          </a:gradFill>
          <a:ln w="12700">
            <a:miter lim="400000"/>
          </a:ln>
        </p:spPr>
        <p:txBody>
          <a:bodyPr lIns="45719" rIns="45719" anchor="ctr"/>
          <a:lstStyle/>
          <a:p>
            <a:pPr algn="ctr"/>
          </a:p>
        </p:txBody>
      </p:sp>
      <p:sp>
        <p:nvSpPr>
          <p:cNvPr id="239" name="Title 1"/>
          <p:cNvSpPr txBox="1"/>
          <p:nvPr>
            <p:ph type="title"/>
          </p:nvPr>
        </p:nvSpPr>
        <p:spPr>
          <a:xfrm>
            <a:off x="401265" y="685800"/>
            <a:ext cx="1979972" cy="5105400"/>
          </a:xfrm>
          <a:prstGeom prst="rect">
            <a:avLst/>
          </a:prstGeom>
        </p:spPr>
        <p:txBody>
          <a:bodyPr/>
          <a:lstStyle>
            <a:lvl1pPr>
              <a:defRPr sz="3700">
                <a:solidFill>
                  <a:srgbClr val="FFFFFF"/>
                </a:solidFill>
              </a:defRPr>
            </a:lvl1pPr>
          </a:lstStyle>
          <a:p>
            <a:pPr/>
            <a:r>
              <a:t>What are the different types?</a:t>
            </a:r>
          </a:p>
        </p:txBody>
      </p:sp>
      <p:grpSp>
        <p:nvGrpSpPr>
          <p:cNvPr id="246" name="Group 13"/>
          <p:cNvGrpSpPr/>
          <p:nvPr/>
        </p:nvGrpSpPr>
        <p:grpSpPr>
          <a:xfrm>
            <a:off x="2486468" y="0"/>
            <a:ext cx="1827610" cy="6858001"/>
            <a:chOff x="0" y="0"/>
            <a:chExt cx="1827608" cy="6858000"/>
          </a:xfrm>
        </p:grpSpPr>
        <p:sp>
          <p:nvSpPr>
            <p:cNvPr id="240"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241"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242"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243"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244"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245"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grpSp>
        <p:nvGrpSpPr>
          <p:cNvPr id="253" name="Content Placeholder 2"/>
          <p:cNvGrpSpPr/>
          <p:nvPr/>
        </p:nvGrpSpPr>
        <p:grpSpPr>
          <a:xfrm>
            <a:off x="3757612" y="429361"/>
            <a:ext cx="4869656" cy="5237276"/>
            <a:chOff x="0" y="0"/>
            <a:chExt cx="4869655" cy="5237274"/>
          </a:xfrm>
        </p:grpSpPr>
        <p:grpSp>
          <p:nvGrpSpPr>
            <p:cNvPr id="249" name="Group"/>
            <p:cNvGrpSpPr/>
            <p:nvPr/>
          </p:nvGrpSpPr>
          <p:grpSpPr>
            <a:xfrm>
              <a:off x="0" y="0"/>
              <a:ext cx="4869656" cy="2670725"/>
              <a:chOff x="0" y="0"/>
              <a:chExt cx="4869655" cy="2670724"/>
            </a:xfrm>
          </p:grpSpPr>
          <p:sp>
            <p:nvSpPr>
              <p:cNvPr id="247" name="Rounded Rectangle"/>
              <p:cNvSpPr/>
              <p:nvPr/>
            </p:nvSpPr>
            <p:spPr>
              <a:xfrm>
                <a:off x="0" y="0"/>
                <a:ext cx="4869656" cy="2670725"/>
              </a:xfrm>
              <a:prstGeom prst="roundRect">
                <a:avLst>
                  <a:gd name="adj" fmla="val 16667"/>
                </a:avLst>
              </a:prstGeom>
              <a:solidFill>
                <a:schemeClr val="accent2"/>
              </a:solidFill>
              <a:ln w="15875" cap="rnd">
                <a:solidFill>
                  <a:srgbClr val="FFFFFF"/>
                </a:solidFill>
                <a:prstDash val="solid"/>
                <a:round/>
              </a:ln>
              <a:effectLst/>
            </p:spPr>
            <p:txBody>
              <a:bodyPr wrap="square" lIns="45719" tIns="45719" rIns="45719" bIns="45719" numCol="1" anchor="ctr">
                <a:noAutofit/>
              </a:bodyPr>
              <a:lstStyle/>
              <a:p>
                <a:pPr defTabSz="977900">
                  <a:lnSpc>
                    <a:spcPct val="90000"/>
                  </a:lnSpc>
                  <a:spcBef>
                    <a:spcPts val="1000"/>
                  </a:spcBef>
                  <a:defRPr sz="2400">
                    <a:solidFill>
                      <a:srgbClr val="FFFFFF"/>
                    </a:solidFill>
                  </a:defRPr>
                </a:pPr>
              </a:p>
            </p:txBody>
          </p:sp>
          <p:sp>
            <p:nvSpPr>
              <p:cNvPr id="248" name="A living wills tells your family and your doctor what kinds of treatment you want to receive as you near the end of your life and if you can no longer speak for yourself. A living will is also called a treatment directive."/>
              <p:cNvSpPr txBox="1"/>
              <p:nvPr/>
            </p:nvSpPr>
            <p:spPr>
              <a:xfrm>
                <a:off x="130373" y="378417"/>
                <a:ext cx="4608909" cy="19138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3819" tIns="83819" rIns="83819" bIns="83819" numCol="1" anchor="ctr">
                <a:spAutoFit/>
              </a:bodyPr>
              <a:lstStyle>
                <a:lvl1pPr defTabSz="977900">
                  <a:lnSpc>
                    <a:spcPct val="90000"/>
                  </a:lnSpc>
                  <a:spcBef>
                    <a:spcPts val="900"/>
                  </a:spcBef>
                  <a:defRPr sz="2200">
                    <a:solidFill>
                      <a:srgbClr val="FFFFFF"/>
                    </a:solidFill>
                  </a:defRPr>
                </a:lvl1pPr>
              </a:lstStyle>
              <a:p>
                <a:pPr/>
                <a:r>
                  <a:t>A living wills tells your family and your doctor what kinds of treatment you want to receive as you near the end of your life and if you can no longer speak for yourself. A living will is also called a treatment directive.</a:t>
                </a:r>
              </a:p>
            </p:txBody>
          </p:sp>
        </p:grpSp>
        <p:grpSp>
          <p:nvGrpSpPr>
            <p:cNvPr id="252" name="Group"/>
            <p:cNvGrpSpPr/>
            <p:nvPr/>
          </p:nvGrpSpPr>
          <p:grpSpPr>
            <a:xfrm>
              <a:off x="0" y="2760004"/>
              <a:ext cx="4869656" cy="2477271"/>
              <a:chOff x="0" y="0"/>
              <a:chExt cx="4869655" cy="2477269"/>
            </a:xfrm>
          </p:grpSpPr>
          <p:sp>
            <p:nvSpPr>
              <p:cNvPr id="250" name="Rounded Rectangle"/>
              <p:cNvSpPr/>
              <p:nvPr/>
            </p:nvSpPr>
            <p:spPr>
              <a:xfrm>
                <a:off x="0" y="0"/>
                <a:ext cx="4869656" cy="2477270"/>
              </a:xfrm>
              <a:prstGeom prst="roundRect">
                <a:avLst>
                  <a:gd name="adj" fmla="val 16667"/>
                </a:avLst>
              </a:prstGeom>
              <a:solidFill>
                <a:schemeClr val="accent3"/>
              </a:solidFill>
              <a:ln w="15875" cap="rnd">
                <a:solidFill>
                  <a:srgbClr val="FFFFFF"/>
                </a:solidFill>
                <a:prstDash val="solid"/>
                <a:round/>
              </a:ln>
              <a:effectLst/>
            </p:spPr>
            <p:txBody>
              <a:bodyPr wrap="square" lIns="45719" tIns="45719" rIns="45719" bIns="45719" numCol="1" anchor="ctr">
                <a:noAutofit/>
              </a:bodyPr>
              <a:lstStyle/>
              <a:p>
                <a:pPr defTabSz="977900">
                  <a:lnSpc>
                    <a:spcPct val="90000"/>
                  </a:lnSpc>
                  <a:spcBef>
                    <a:spcPts val="1000"/>
                  </a:spcBef>
                  <a:defRPr sz="2400">
                    <a:solidFill>
                      <a:srgbClr val="FFFFFF"/>
                    </a:solidFill>
                  </a:defRPr>
                </a:pPr>
              </a:p>
            </p:txBody>
          </p:sp>
          <p:sp>
            <p:nvSpPr>
              <p:cNvPr id="251" name="A medical power of attorney lets you name a person to make treatment decisions for you when you can't speak for yourself. This person is called a health care agent or health care proxy."/>
              <p:cNvSpPr txBox="1"/>
              <p:nvPr/>
            </p:nvSpPr>
            <p:spPr>
              <a:xfrm>
                <a:off x="120929" y="424565"/>
                <a:ext cx="4627797" cy="162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3819" tIns="83819" rIns="83819" bIns="83819" numCol="1" anchor="ctr">
                <a:spAutoFit/>
              </a:bodyPr>
              <a:lstStyle>
                <a:lvl1pPr defTabSz="977900">
                  <a:lnSpc>
                    <a:spcPct val="90000"/>
                  </a:lnSpc>
                  <a:spcBef>
                    <a:spcPts val="900"/>
                  </a:spcBef>
                  <a:defRPr sz="2200">
                    <a:solidFill>
                      <a:srgbClr val="FFFFFF"/>
                    </a:solidFill>
                  </a:defRPr>
                </a:lvl1pPr>
              </a:lstStyle>
              <a:p>
                <a:pPr/>
                <a:r>
                  <a:t>A medical power of attorney lets you name a person to make treatment decisions for you when you can't speak for yourself. This person is called a health care agent or health care proxy.</a:t>
                </a:r>
              </a:p>
            </p:txBody>
          </p:sp>
        </p:gr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rgbClr val="BCBCBC"/>
            </a:gs>
          </a:gsLst>
          <a:lin ang="5400000" scaled="0"/>
        </a:gradFill>
      </p:bgPr>
    </p:bg>
    <p:spTree>
      <p:nvGrpSpPr>
        <p:cNvPr id="1" name=""/>
        <p:cNvGrpSpPr/>
        <p:nvPr/>
      </p:nvGrpSpPr>
      <p:grpSpPr>
        <a:xfrm>
          <a:off x="0" y="0"/>
          <a:ext cx="0" cy="0"/>
          <a:chOff x="0" y="0"/>
          <a:chExt cx="0" cy="0"/>
        </a:xfrm>
      </p:grpSpPr>
      <p:sp>
        <p:nvSpPr>
          <p:cNvPr id="255" name="Rectangle 9"/>
          <p:cNvSpPr/>
          <p:nvPr/>
        </p:nvSpPr>
        <p:spPr>
          <a:xfrm>
            <a:off x="0" y="0"/>
            <a:ext cx="9144000" cy="6858000"/>
          </a:xfrm>
          <a:prstGeom prst="rect">
            <a:avLst/>
          </a:prstGeom>
          <a:ln w="12700">
            <a:miter lim="400000"/>
          </a:ln>
        </p:spPr>
        <p:txBody>
          <a:bodyPr lIns="45719" rIns="45719" anchor="ctr"/>
          <a:lstStyle/>
          <a:p>
            <a:pPr algn="ctr">
              <a:defRPr>
                <a:solidFill>
                  <a:srgbClr val="FFFFFF"/>
                </a:solidFill>
              </a:defRPr>
            </a:pPr>
          </a:p>
        </p:txBody>
      </p:sp>
      <p:sp>
        <p:nvSpPr>
          <p:cNvPr id="256" name="Freeform: Shape 11"/>
          <p:cNvSpPr/>
          <p:nvPr/>
        </p:nvSpPr>
        <p:spPr>
          <a:xfrm flipV="1">
            <a:off x="0" y="-1"/>
            <a:ext cx="3302781"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13" y="21600"/>
                </a:moveTo>
                <a:lnTo>
                  <a:pt x="20120" y="21600"/>
                </a:lnTo>
                <a:lnTo>
                  <a:pt x="15965" y="5037"/>
                </a:lnTo>
                <a:lnTo>
                  <a:pt x="15965" y="5021"/>
                </a:lnTo>
                <a:lnTo>
                  <a:pt x="21600" y="0"/>
                </a:lnTo>
                <a:lnTo>
                  <a:pt x="0" y="0"/>
                </a:lnTo>
                <a:lnTo>
                  <a:pt x="0" y="21600"/>
                </a:lnTo>
                <a:lnTo>
                  <a:pt x="15813" y="21600"/>
                </a:lnTo>
                <a:close/>
              </a:path>
            </a:pathLst>
          </a:custGeom>
          <a:gradFill>
            <a:gsLst>
              <a:gs pos="0">
                <a:srgbClr val="626262"/>
              </a:gs>
              <a:gs pos="100000">
                <a:srgbClr val="000000"/>
              </a:gs>
            </a:gsLst>
            <a:lin ang="5400000"/>
          </a:gradFill>
          <a:ln w="12700">
            <a:miter lim="400000"/>
          </a:ln>
        </p:spPr>
        <p:txBody>
          <a:bodyPr lIns="45719" rIns="45719" anchor="ctr"/>
          <a:lstStyle/>
          <a:p>
            <a:pPr algn="ctr"/>
          </a:p>
        </p:txBody>
      </p:sp>
      <p:sp>
        <p:nvSpPr>
          <p:cNvPr id="257" name="Title 1"/>
          <p:cNvSpPr txBox="1"/>
          <p:nvPr>
            <p:ph type="title"/>
          </p:nvPr>
        </p:nvSpPr>
        <p:spPr>
          <a:xfrm>
            <a:off x="401265" y="685800"/>
            <a:ext cx="1979972" cy="5105400"/>
          </a:xfrm>
          <a:prstGeom prst="rect">
            <a:avLst/>
          </a:prstGeom>
        </p:spPr>
        <p:txBody>
          <a:bodyPr/>
          <a:lstStyle/>
          <a:p>
            <a:pPr>
              <a:defRPr sz="3700">
                <a:solidFill>
                  <a:srgbClr val="FFFFFF"/>
                </a:solidFill>
              </a:defRPr>
            </a:pPr>
            <a:br/>
            <a:r>
              <a:t>What are other  different types?</a:t>
            </a:r>
          </a:p>
        </p:txBody>
      </p:sp>
      <p:grpSp>
        <p:nvGrpSpPr>
          <p:cNvPr id="264" name="Group 13"/>
          <p:cNvGrpSpPr/>
          <p:nvPr/>
        </p:nvGrpSpPr>
        <p:grpSpPr>
          <a:xfrm>
            <a:off x="2486468" y="0"/>
            <a:ext cx="1827610" cy="6858001"/>
            <a:chOff x="0" y="0"/>
            <a:chExt cx="1827608" cy="6858000"/>
          </a:xfrm>
        </p:grpSpPr>
        <p:sp>
          <p:nvSpPr>
            <p:cNvPr id="258" name="Freeform 6"/>
            <p:cNvSpPr/>
            <p:nvPr/>
          </p:nvSpPr>
          <p:spPr>
            <a:xfrm>
              <a:off x="229790" y="0"/>
              <a:ext cx="841773" cy="5329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pPr/>
            </a:p>
          </p:txBody>
        </p:sp>
        <p:sp>
          <p:nvSpPr>
            <p:cNvPr id="259" name="Freeform 7"/>
            <p:cNvSpPr/>
            <p:nvPr/>
          </p:nvSpPr>
          <p:spPr>
            <a:xfrm>
              <a:off x="0" y="0"/>
              <a:ext cx="838200" cy="527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p>
          </p:txBody>
        </p:sp>
        <p:sp>
          <p:nvSpPr>
            <p:cNvPr id="260" name="Freeform 8"/>
            <p:cNvSpPr/>
            <p:nvPr/>
          </p:nvSpPr>
          <p:spPr>
            <a:xfrm>
              <a:off x="0" y="5238749"/>
              <a:ext cx="921544"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p>
          </p:txBody>
        </p:sp>
        <p:sp>
          <p:nvSpPr>
            <p:cNvPr id="261" name="Freeform 9"/>
            <p:cNvSpPr/>
            <p:nvPr/>
          </p:nvSpPr>
          <p:spPr>
            <a:xfrm>
              <a:off x="229790" y="5291137"/>
              <a:ext cx="1121570" cy="1566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p>
          </p:txBody>
        </p:sp>
        <p:sp>
          <p:nvSpPr>
            <p:cNvPr id="262" name="Freeform 10"/>
            <p:cNvSpPr/>
            <p:nvPr/>
          </p:nvSpPr>
          <p:spPr>
            <a:xfrm>
              <a:off x="229790" y="5286374"/>
              <a:ext cx="1597819"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5719" tIns="45719" rIns="45719" bIns="45719" numCol="1" anchor="t">
              <a:noAutofit/>
            </a:bodyPr>
            <a:lstStyle/>
            <a:p>
              <a:pPr/>
            </a:p>
          </p:txBody>
        </p:sp>
        <p:sp>
          <p:nvSpPr>
            <p:cNvPr id="263" name="Freeform 11"/>
            <p:cNvSpPr/>
            <p:nvPr/>
          </p:nvSpPr>
          <p:spPr>
            <a:xfrm>
              <a:off x="0" y="5238749"/>
              <a:ext cx="1271588" cy="161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pPr/>
            </a:p>
          </p:txBody>
        </p:sp>
      </p:grpSp>
      <p:grpSp>
        <p:nvGrpSpPr>
          <p:cNvPr id="271" name="Content Placeholder 2"/>
          <p:cNvGrpSpPr/>
          <p:nvPr/>
        </p:nvGrpSpPr>
        <p:grpSpPr>
          <a:xfrm>
            <a:off x="3757612" y="319511"/>
            <a:ext cx="4869656" cy="5456976"/>
            <a:chOff x="0" y="0"/>
            <a:chExt cx="4869655" cy="5456974"/>
          </a:xfrm>
        </p:grpSpPr>
        <p:grpSp>
          <p:nvGrpSpPr>
            <p:cNvPr id="267" name="Group"/>
            <p:cNvGrpSpPr/>
            <p:nvPr/>
          </p:nvGrpSpPr>
          <p:grpSpPr>
            <a:xfrm>
              <a:off x="0" y="0"/>
              <a:ext cx="4869656" cy="2789185"/>
              <a:chOff x="0" y="0"/>
              <a:chExt cx="4869655" cy="2789184"/>
            </a:xfrm>
          </p:grpSpPr>
          <p:sp>
            <p:nvSpPr>
              <p:cNvPr id="265" name="Rounded Rectangle"/>
              <p:cNvSpPr/>
              <p:nvPr/>
            </p:nvSpPr>
            <p:spPr>
              <a:xfrm>
                <a:off x="0" y="0"/>
                <a:ext cx="4869656" cy="2789185"/>
              </a:xfrm>
              <a:prstGeom prst="roundRect">
                <a:avLst>
                  <a:gd name="adj" fmla="val 16667"/>
                </a:avLst>
              </a:prstGeom>
              <a:solidFill>
                <a:schemeClr val="accent2"/>
              </a:solidFill>
              <a:ln w="15875" cap="rnd">
                <a:solidFill>
                  <a:srgbClr val="FFFFFF"/>
                </a:solidFill>
                <a:prstDash val="solid"/>
                <a:round/>
              </a:ln>
              <a:effectLst/>
            </p:spPr>
            <p:txBody>
              <a:bodyPr wrap="square" lIns="45719" tIns="45719" rIns="45719" bIns="45719" numCol="1" anchor="ctr">
                <a:noAutofit/>
              </a:bodyPr>
              <a:lstStyle/>
              <a:p>
                <a:pPr defTabSz="933450">
                  <a:lnSpc>
                    <a:spcPct val="90000"/>
                  </a:lnSpc>
                  <a:spcBef>
                    <a:spcPts val="1000"/>
                  </a:spcBef>
                  <a:defRPr sz="2400">
                    <a:solidFill>
                      <a:srgbClr val="FFFFFF"/>
                    </a:solidFill>
                  </a:defRPr>
                </a:pPr>
              </a:p>
            </p:txBody>
          </p:sp>
          <p:sp>
            <p:nvSpPr>
              <p:cNvPr id="266" name="Durable Power of Attorney is a legal device that permits one individual, known as principle, to give another person called the attorney-in-fact, the authority  to act on his or her behalf. Decision making is specified that may be for a lifetime if needed."/>
              <p:cNvSpPr txBox="1"/>
              <p:nvPr/>
            </p:nvSpPr>
            <p:spPr>
              <a:xfrm>
                <a:off x="136156" y="339222"/>
                <a:ext cx="4597343" cy="2110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010" tIns="80010" rIns="80010" bIns="80010" numCol="1" anchor="ctr">
                <a:spAutoFit/>
              </a:bodyPr>
              <a:lstStyle>
                <a:lvl1pPr defTabSz="933450">
                  <a:lnSpc>
                    <a:spcPct val="90000"/>
                  </a:lnSpc>
                  <a:spcBef>
                    <a:spcPts val="800"/>
                  </a:spcBef>
                  <a:defRPr sz="2100">
                    <a:solidFill>
                      <a:srgbClr val="FFFFFF"/>
                    </a:solidFill>
                  </a:defRPr>
                </a:lvl1pPr>
              </a:lstStyle>
              <a:p>
                <a:pPr/>
                <a:r>
                  <a:t>Durable Power of Attorney is a legal device that permits one individual, known as principle, to give another person called the attorney-in-fact, the authority  to act on his or her behalf. Decision making is specified that may be for a lifetime if needed.   </a:t>
                </a:r>
              </a:p>
            </p:txBody>
          </p:sp>
        </p:grpSp>
        <p:grpSp>
          <p:nvGrpSpPr>
            <p:cNvPr id="270" name="Group"/>
            <p:cNvGrpSpPr/>
            <p:nvPr/>
          </p:nvGrpSpPr>
          <p:grpSpPr>
            <a:xfrm>
              <a:off x="0" y="2869825"/>
              <a:ext cx="4869656" cy="2587150"/>
              <a:chOff x="0" y="0"/>
              <a:chExt cx="4869655" cy="2587148"/>
            </a:xfrm>
          </p:grpSpPr>
          <p:sp>
            <p:nvSpPr>
              <p:cNvPr id="268" name="Rounded Rectangle"/>
              <p:cNvSpPr/>
              <p:nvPr/>
            </p:nvSpPr>
            <p:spPr>
              <a:xfrm>
                <a:off x="0" y="0"/>
                <a:ext cx="4869656" cy="2587149"/>
              </a:xfrm>
              <a:prstGeom prst="roundRect">
                <a:avLst>
                  <a:gd name="adj" fmla="val 16667"/>
                </a:avLst>
              </a:prstGeom>
              <a:solidFill>
                <a:schemeClr val="accent3"/>
              </a:solidFill>
              <a:ln w="15875" cap="rnd">
                <a:solidFill>
                  <a:srgbClr val="FFFFFF"/>
                </a:solidFill>
                <a:prstDash val="solid"/>
                <a:round/>
              </a:ln>
              <a:effectLst/>
            </p:spPr>
            <p:txBody>
              <a:bodyPr wrap="square" lIns="45719" tIns="45719" rIns="45719" bIns="45719" numCol="1" anchor="ctr">
                <a:noAutofit/>
              </a:bodyPr>
              <a:lstStyle/>
              <a:p>
                <a:pPr defTabSz="933450">
                  <a:lnSpc>
                    <a:spcPct val="90000"/>
                  </a:lnSpc>
                  <a:spcBef>
                    <a:spcPts val="1000"/>
                  </a:spcBef>
                  <a:defRPr sz="2100">
                    <a:solidFill>
                      <a:srgbClr val="FFFFFF"/>
                    </a:solidFill>
                  </a:defRPr>
                </a:pPr>
              </a:p>
            </p:txBody>
          </p:sp>
          <p:sp>
            <p:nvSpPr>
              <p:cNvPr id="269" name="Surrogate decision maker is an agent who makes choices for the patient when the person is unable to make them for themselves. The Surrogate must follow the religious &amp; moral beliefs when making decisions for the patient."/>
              <p:cNvSpPr txBox="1"/>
              <p:nvPr/>
            </p:nvSpPr>
            <p:spPr>
              <a:xfrm>
                <a:off x="126293" y="156796"/>
                <a:ext cx="4617070" cy="2273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010" tIns="80010" rIns="80010" bIns="80010" numCol="1" anchor="ctr">
                <a:spAutoFit/>
              </a:bodyPr>
              <a:lstStyle>
                <a:lvl1pPr defTabSz="933450">
                  <a:lnSpc>
                    <a:spcPct val="90000"/>
                  </a:lnSpc>
                  <a:spcBef>
                    <a:spcPts val="800"/>
                  </a:spcBef>
                  <a:defRPr sz="2100">
                    <a:solidFill>
                      <a:srgbClr val="FFFFFF"/>
                    </a:solidFill>
                  </a:defRPr>
                </a:lvl1pPr>
              </a:lstStyle>
              <a:p>
                <a:pPr/>
                <a:r>
                  <a:t>Surrogate decision maker is an agent who makes choices for the patient when the person is unable to make them for themselves. The Surrogate must follow the religious &amp; moral beliefs when making decisions for the patient. </a:t>
                </a:r>
                <a:endParaRPr sz="2400"/>
              </a:p>
            </p:txBody>
          </p:sp>
        </p:gr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xfrm>
            <a:off x="982132" y="152399"/>
            <a:ext cx="7704668" cy="685801"/>
          </a:xfrm>
          <a:prstGeom prst="rect">
            <a:avLst/>
          </a:prstGeom>
        </p:spPr>
        <p:txBody>
          <a:bodyPr/>
          <a:lstStyle>
            <a:lvl1pPr>
              <a:defRPr sz="3600"/>
            </a:lvl1pPr>
          </a:lstStyle>
          <a:p>
            <a:pPr/>
            <a:r>
              <a:t>Legal Rights of The Patient </a:t>
            </a:r>
          </a:p>
        </p:txBody>
      </p:sp>
      <p:sp>
        <p:nvSpPr>
          <p:cNvPr id="274" name="Content Placeholder 2"/>
          <p:cNvSpPr txBox="1"/>
          <p:nvPr>
            <p:ph type="body" sz="quarter" idx="1"/>
          </p:nvPr>
        </p:nvSpPr>
        <p:spPr>
          <a:xfrm>
            <a:off x="982131" y="1371600"/>
            <a:ext cx="7704667" cy="1600200"/>
          </a:xfrm>
          <a:prstGeom prst="rect">
            <a:avLst/>
          </a:prstGeom>
        </p:spPr>
        <p:txBody>
          <a:bodyPr/>
          <a:lstStyle>
            <a:lvl1pPr marL="0" indent="0" defTabSz="411479">
              <a:lnSpc>
                <a:spcPct val="90000"/>
              </a:lnSpc>
              <a:spcBef>
                <a:spcPts val="500"/>
              </a:spcBef>
              <a:buSzTx/>
              <a:buNone/>
              <a:defRPr sz="2159"/>
            </a:lvl1pPr>
          </a:lstStyle>
          <a:p>
            <a:pPr/>
            <a:r>
              <a:t>The “Patient Self-Determination Act of 1990” protects the patients right to create an advanced directive &amp; the right to health care decisions including right to accept or refuse certain treatments. (Morrison, 2010)</a:t>
            </a:r>
          </a:p>
        </p:txBody>
      </p:sp>
      <p:sp>
        <p:nvSpPr>
          <p:cNvPr id="275" name="Content Placeholder 2"/>
          <p:cNvSpPr txBox="1"/>
          <p:nvPr/>
        </p:nvSpPr>
        <p:spPr>
          <a:xfrm>
            <a:off x="982131" y="3200400"/>
            <a:ext cx="7704667" cy="28194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80000"/>
              </a:lnSpc>
              <a:spcBef>
                <a:spcPts val="600"/>
              </a:spcBef>
              <a:defRPr sz="2200"/>
            </a:lvl1pPr>
          </a:lstStyle>
          <a:p>
            <a:pPr/>
            <a:r>
              <a:t>Health care institution certified by Medicare &amp; /or Medicaid must take steps to educate all adult patients &amp; the larger community on their right to accept or refuse medical care. This law also directs facilities to inquire on admission whether a patient has made an advance directive, maintain policies &amp; procedures on advance directives, &amp; provide this information to patients upon admission. Organizations must comply with PSDA in order to receive reimbursement through the Medicaid programs. (End of Care, 2014)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itle 1"/>
          <p:cNvSpPr txBox="1"/>
          <p:nvPr>
            <p:ph type="title"/>
          </p:nvPr>
        </p:nvSpPr>
        <p:spPr>
          <a:xfrm>
            <a:off x="2514600" y="844387"/>
            <a:ext cx="6400800" cy="1248730"/>
          </a:xfrm>
          <a:prstGeom prst="rect">
            <a:avLst/>
          </a:prstGeom>
        </p:spPr>
        <p:txBody>
          <a:bodyPr/>
          <a:lstStyle/>
          <a:p>
            <a:pPr>
              <a:defRPr sz="2200"/>
            </a:pPr>
            <a:r>
              <a:t>Patient advocacy is any activity which ultimately benefits a patient.</a:t>
            </a:r>
            <a:br/>
          </a:p>
        </p:txBody>
      </p:sp>
      <p:sp>
        <p:nvSpPr>
          <p:cNvPr id="278" name="Text Placeholder 2"/>
          <p:cNvSpPr txBox="1"/>
          <p:nvPr>
            <p:ph type="body" sz="quarter" idx="1"/>
          </p:nvPr>
        </p:nvSpPr>
        <p:spPr>
          <a:xfrm>
            <a:off x="2514600" y="113107"/>
            <a:ext cx="6400800" cy="823913"/>
          </a:xfrm>
          <a:prstGeom prst="rect">
            <a:avLst/>
          </a:prstGeom>
        </p:spPr>
        <p:txBody>
          <a:bodyPr/>
          <a:lstStyle>
            <a:lvl1pPr>
              <a:spcBef>
                <a:spcPts val="900"/>
              </a:spcBef>
              <a:defRPr sz="4000"/>
            </a:lvl1pPr>
          </a:lstStyle>
          <a:p>
            <a:pPr/>
            <a:r>
              <a:t>Patient Self Advocacy</a:t>
            </a:r>
          </a:p>
        </p:txBody>
      </p:sp>
      <p:sp>
        <p:nvSpPr>
          <p:cNvPr id="279" name="TextBox 3"/>
          <p:cNvSpPr txBox="1"/>
          <p:nvPr/>
        </p:nvSpPr>
        <p:spPr>
          <a:xfrm>
            <a:off x="2514600" y="2207059"/>
            <a:ext cx="368211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Tips for Patient Self-Advocacy</a:t>
            </a:r>
          </a:p>
        </p:txBody>
      </p:sp>
      <p:sp>
        <p:nvSpPr>
          <p:cNvPr id="280" name="TextBox 4"/>
          <p:cNvSpPr txBox="1"/>
          <p:nvPr/>
        </p:nvSpPr>
        <p:spPr>
          <a:xfrm>
            <a:off x="2514600" y="2823777"/>
            <a:ext cx="6172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 Be informed about your condition, standard treatments and treatments that are in the research pipeline.</a:t>
            </a:r>
          </a:p>
        </p:txBody>
      </p:sp>
      <p:sp>
        <p:nvSpPr>
          <p:cNvPr id="281" name="TextBox 5"/>
          <p:cNvSpPr txBox="1"/>
          <p:nvPr/>
        </p:nvSpPr>
        <p:spPr>
          <a:xfrm>
            <a:off x="2514600" y="4713549"/>
            <a:ext cx="6172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3. If you disagree with your doctor, present your argument politely and professionally, but be assertive.</a:t>
            </a:r>
          </a:p>
        </p:txBody>
      </p:sp>
      <p:sp>
        <p:nvSpPr>
          <p:cNvPr id="282" name="TextBox 6"/>
          <p:cNvSpPr txBox="1"/>
          <p:nvPr/>
        </p:nvSpPr>
        <p:spPr>
          <a:xfrm>
            <a:off x="2514600" y="3902159"/>
            <a:ext cx="6172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Communicate with doctors whom you can trust and are willing to consider your perspective.</a:t>
            </a:r>
          </a:p>
        </p:txBody>
      </p:sp>
      <p:sp>
        <p:nvSpPr>
          <p:cNvPr id="283" name="TextBox 9"/>
          <p:cNvSpPr txBox="1"/>
          <p:nvPr/>
        </p:nvSpPr>
        <p:spPr>
          <a:xfrm>
            <a:off x="2506886" y="5485893"/>
            <a:ext cx="61722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4. Document concerns &amp; proof.</a:t>
            </a:r>
          </a:p>
        </p:txBody>
      </p:sp>
      <p:sp>
        <p:nvSpPr>
          <p:cNvPr id="284" name="TextBox 10"/>
          <p:cNvSpPr txBox="1"/>
          <p:nvPr/>
        </p:nvSpPr>
        <p:spPr>
          <a:xfrm>
            <a:off x="2531165" y="5939830"/>
            <a:ext cx="61722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5. Be persistent. Your health is priority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6" name="Title 1"/>
          <p:cNvSpPr txBox="1"/>
          <p:nvPr>
            <p:ph type="title"/>
          </p:nvPr>
        </p:nvSpPr>
        <p:spPr>
          <a:xfrm>
            <a:off x="1113232" y="685800"/>
            <a:ext cx="7514037" cy="1185333"/>
          </a:xfrm>
          <a:prstGeom prst="rect">
            <a:avLst/>
          </a:prstGeom>
        </p:spPr>
        <p:txBody>
          <a:bodyPr/>
          <a:lstStyle>
            <a:lvl1pPr>
              <a:lnSpc>
                <a:spcPct val="90000"/>
              </a:lnSpc>
              <a:defRPr sz="3700"/>
            </a:lvl1pPr>
          </a:lstStyle>
          <a:p>
            <a:pPr/>
            <a:r>
              <a:t>How do you write an advance directive?</a:t>
            </a:r>
          </a:p>
        </p:txBody>
      </p:sp>
      <p:sp>
        <p:nvSpPr>
          <p:cNvPr id="287" name="Content Placeholder 2"/>
          <p:cNvSpPr txBox="1"/>
          <p:nvPr>
            <p:ph type="body" sz="half" idx="1"/>
          </p:nvPr>
        </p:nvSpPr>
        <p:spPr>
          <a:xfrm>
            <a:off x="1113232" y="1998133"/>
            <a:ext cx="5141519" cy="3793067"/>
          </a:xfrm>
          <a:prstGeom prst="rect">
            <a:avLst/>
          </a:prstGeom>
        </p:spPr>
        <p:txBody>
          <a:bodyPr/>
          <a:lstStyle/>
          <a:p>
            <a:pPr/>
            <a:r>
              <a:t>You can get the forms in a doctor's office, hospital, law office, state or local office for the aging, senior center, nursing home, or online.</a:t>
            </a:r>
          </a:p>
          <a:p>
            <a:pPr/>
            <a:r>
              <a:t>When you write your advance directive, think about the kinds of treatments that you do or don't want to receive if you get seriously hurt or ill.</a:t>
            </a:r>
          </a:p>
        </p:txBody>
      </p:sp>
      <p:pic>
        <p:nvPicPr>
          <p:cNvPr id="288" name="Graphic 6" descr="Graphic 6"/>
          <p:cNvPicPr>
            <a:picLocks noChangeAspect="1"/>
          </p:cNvPicPr>
          <p:nvPr/>
        </p:nvPicPr>
        <p:blipFill>
          <a:blip r:embed="rId3">
            <a:extLst/>
          </a:blip>
          <a:stretch>
            <a:fillRect/>
          </a:stretch>
        </p:blipFill>
        <p:spPr>
          <a:xfrm>
            <a:off x="6589430" y="2874971"/>
            <a:ext cx="2037838" cy="2037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6" y="0"/>
                </a:moveTo>
                <a:cubicBezTo>
                  <a:pt x="424" y="0"/>
                  <a:pt x="0" y="424"/>
                  <a:pt x="0" y="946"/>
                </a:cubicBezTo>
                <a:lnTo>
                  <a:pt x="0" y="20654"/>
                </a:lnTo>
                <a:cubicBezTo>
                  <a:pt x="0" y="21176"/>
                  <a:pt x="424" y="21600"/>
                  <a:pt x="946" y="21600"/>
                </a:cubicBezTo>
                <a:lnTo>
                  <a:pt x="20654" y="21600"/>
                </a:lnTo>
                <a:cubicBezTo>
                  <a:pt x="21176" y="21600"/>
                  <a:pt x="21600" y="21176"/>
                  <a:pt x="21600" y="20654"/>
                </a:cubicBezTo>
                <a:lnTo>
                  <a:pt x="21600" y="946"/>
                </a:lnTo>
                <a:cubicBezTo>
                  <a:pt x="21600" y="424"/>
                  <a:pt x="21176" y="0"/>
                  <a:pt x="20654" y="0"/>
                </a:cubicBezTo>
                <a:lnTo>
                  <a:pt x="946" y="0"/>
                </a:lnTo>
                <a:close/>
              </a:path>
            </a:pathLst>
          </a:custGeom>
          <a:ln w="38100">
            <a:solidFill>
              <a:srgbClr val="CECECE"/>
            </a:solidFill>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A7A7A7"/>
      </a:dk2>
      <a:lt2>
        <a:srgbClr val="535353"/>
      </a:lt2>
      <a:accent1>
        <a:srgbClr val="30ACEC"/>
      </a:accent1>
      <a:accent2>
        <a:srgbClr val="80C34F"/>
      </a:accent2>
      <a:accent3>
        <a:srgbClr val="E29D3E"/>
      </a:accent3>
      <a:accent4>
        <a:srgbClr val="D64A3B"/>
      </a:accent4>
      <a:accent5>
        <a:srgbClr val="D64787"/>
      </a:accent5>
      <a:accent6>
        <a:srgbClr val="A666E1"/>
      </a:accent6>
      <a:hlink>
        <a:srgbClr val="0000FF"/>
      </a:hlink>
      <a:folHlink>
        <a:srgbClr val="FF00FF"/>
      </a:folHlink>
    </a:clrScheme>
    <a:fontScheme name="Parallax">
      <a:majorFont>
        <a:latin typeface="Corbel"/>
        <a:ea typeface="Corbel"/>
        <a:cs typeface="Corbel"/>
      </a:majorFont>
      <a:minorFont>
        <a:latin typeface="Helvetica"/>
        <a:ea typeface="Helvetica"/>
        <a:cs typeface="Helvetica"/>
      </a:minorFont>
    </a:fontScheme>
    <a:fmtScheme name="Paralla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reflection blurRad="0" stA="26000" stPos="0" endA="0" endPos="40000" dist="0" dir="5400000" fadeDir="5400000" sx="100000" sy="-100000" kx="0" ky="0" algn="bl" rotWithShape="0"/>
          </a:effectLst>
        </a:effectStyle>
        <a:effectStyle>
          <a:effectLst>
            <a:reflection blurRad="0" stA="26000" stPos="0" endA="0" endPos="40000" dist="0" dir="5400000" fadeDir="5400000" sx="100000" sy="-100000" kx="0" ky="0" algn="bl" rotWithShape="0"/>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reflection blurRad="0" stA="26000" stPos="0" endA="0" endPos="40000" dist="0" dir="5400000" fadeDir="5400000" sx="100000" sy="-100000" kx="0" ky="0" algn="bl" rotWithShape="0"/>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A7A7A7"/>
      </a:dk2>
      <a:lt2>
        <a:srgbClr val="535353"/>
      </a:lt2>
      <a:accent1>
        <a:srgbClr val="30ACEC"/>
      </a:accent1>
      <a:accent2>
        <a:srgbClr val="80C34F"/>
      </a:accent2>
      <a:accent3>
        <a:srgbClr val="E29D3E"/>
      </a:accent3>
      <a:accent4>
        <a:srgbClr val="D64A3B"/>
      </a:accent4>
      <a:accent5>
        <a:srgbClr val="D64787"/>
      </a:accent5>
      <a:accent6>
        <a:srgbClr val="A666E1"/>
      </a:accent6>
      <a:hlink>
        <a:srgbClr val="0000FF"/>
      </a:hlink>
      <a:folHlink>
        <a:srgbClr val="FF00FF"/>
      </a:folHlink>
    </a:clrScheme>
    <a:fontScheme name="Parallax">
      <a:majorFont>
        <a:latin typeface="Corbel"/>
        <a:ea typeface="Corbel"/>
        <a:cs typeface="Corbel"/>
      </a:majorFont>
      <a:minorFont>
        <a:latin typeface="Helvetica"/>
        <a:ea typeface="Helvetica"/>
        <a:cs typeface="Helvetica"/>
      </a:minorFont>
    </a:fontScheme>
    <a:fmtScheme name="Paralla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reflection blurRad="0" stA="26000" stPos="0" endA="0" endPos="40000" dist="0" dir="5400000" fadeDir="5400000" sx="100000" sy="-100000" kx="0" ky="0" algn="bl" rotWithShape="0"/>
          </a:effectLst>
        </a:effectStyle>
        <a:effectStyle>
          <a:effectLst>
            <a:reflection blurRad="0" stA="26000" stPos="0" endA="0" endPos="40000" dist="0" dir="5400000" fadeDir="5400000" sx="100000" sy="-100000" kx="0" ky="0" algn="bl" rotWithShape="0"/>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reflection blurRad="0" stA="26000" stPos="0" endA="0" endPos="40000" dist="0" dir="5400000" fadeDir="5400000" sx="100000" sy="-100000" kx="0" ky="0" algn="bl" rotWithShape="0"/>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