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DD5"/>
          </a:solidFill>
        </a:fill>
      </a:tcStyle>
    </a:wholeTbl>
    <a:band2H>
      <a:tcTxStyle b="def" i="def"/>
      <a:tcStyle>
        <a:tcBdr/>
        <a:fill>
          <a:solidFill>
            <a:srgbClr val="E7EF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3ED"/>
          </a:solidFill>
        </a:fill>
      </a:tcStyle>
    </a:wholeTbl>
    <a:band2H>
      <a:tcTxStyle b="def" i="def"/>
      <a:tcStyle>
        <a:tcBdr/>
        <a:fill>
          <a:solidFill>
            <a:srgbClr val="E7F2F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ECB"/>
          </a:solidFill>
        </a:fill>
      </a:tcStyle>
    </a:wholeTbl>
    <a:band2H>
      <a:tcTxStyle b="def" i="def"/>
      <a:tcStyle>
        <a:tcBdr/>
        <a:fill>
          <a:solidFill>
            <a:srgbClr val="FCEF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10" name="Shape 410"/>
          <p:cNvSpPr/>
          <p:nvPr>
            <p:ph type="sldImg"/>
          </p:nvPr>
        </p:nvSpPr>
        <p:spPr>
          <a:xfrm>
            <a:off x="1143000" y="685800"/>
            <a:ext cx="4572000" cy="3429000"/>
          </a:xfrm>
          <a:prstGeom prst="rect">
            <a:avLst/>
          </a:prstGeom>
        </p:spPr>
        <p:txBody>
          <a:bodyPr/>
          <a:lstStyle/>
          <a:p>
            <a:pPr/>
          </a:p>
        </p:txBody>
      </p:sp>
      <p:sp>
        <p:nvSpPr>
          <p:cNvPr id="411" name="Shape 41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tif"/></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5" name="Title Text"/>
          <p:cNvSpPr txBox="1"/>
          <p:nvPr>
            <p:ph type="title"/>
          </p:nvPr>
        </p:nvSpPr>
        <p:spPr>
          <a:xfrm>
            <a:off x="914400" y="1616075"/>
            <a:ext cx="9855200" cy="1371601"/>
          </a:xfrm>
          <a:prstGeom prst="rect">
            <a:avLst/>
          </a:prstGeom>
        </p:spPr>
        <p:txBody>
          <a:bodyPr anchor="t"/>
          <a:lstStyle/>
          <a:p>
            <a:pPr/>
            <a:r>
              <a:t>Title Text</a:t>
            </a:r>
          </a:p>
        </p:txBody>
      </p:sp>
      <p:sp>
        <p:nvSpPr>
          <p:cNvPr id="16" name="Body Level One…"/>
          <p:cNvSpPr txBox="1"/>
          <p:nvPr>
            <p:ph type="body" sz="quarter" idx="1"/>
          </p:nvPr>
        </p:nvSpPr>
        <p:spPr>
          <a:xfrm>
            <a:off x="2438400" y="3292475"/>
            <a:ext cx="8331200" cy="685800"/>
          </a:xfrm>
          <a:prstGeom prst="rect">
            <a:avLst/>
          </a:prstGeom>
        </p:spPr>
        <p:txBody>
          <a:bodyPr/>
          <a:lstStyle>
            <a:lvl1pPr marL="0" indent="0" algn="r">
              <a:buSzTx/>
              <a:buFontTx/>
              <a:buNone/>
              <a:defRPr sz="2800">
                <a:solidFill>
                  <a:srgbClr val="990000"/>
                </a:solidFill>
              </a:defRPr>
            </a:lvl1pPr>
            <a:lvl2pPr marL="0" indent="457200" algn="r">
              <a:buSzTx/>
              <a:buFontTx/>
              <a:buNone/>
              <a:defRPr sz="2800">
                <a:solidFill>
                  <a:srgbClr val="990000"/>
                </a:solidFill>
              </a:defRPr>
            </a:lvl2pPr>
            <a:lvl3pPr marL="0" indent="914400" algn="r">
              <a:buSzTx/>
              <a:buFontTx/>
              <a:buNone/>
              <a:defRPr sz="2800">
                <a:solidFill>
                  <a:srgbClr val="990000"/>
                </a:solidFill>
              </a:defRPr>
            </a:lvl3pPr>
            <a:lvl4pPr marL="0" indent="1371600" algn="r">
              <a:buSzTx/>
              <a:buFontTx/>
              <a:buNone/>
              <a:defRPr sz="2800">
                <a:solidFill>
                  <a:srgbClr val="990000"/>
                </a:solidFill>
              </a:defRPr>
            </a:lvl4pPr>
            <a:lvl5pPr marL="0" indent="1828800" algn="r">
              <a:buSzTx/>
              <a:buFontTx/>
              <a:buNone/>
              <a:defRPr sz="2800">
                <a:solidFill>
                  <a:srgbClr val="99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17" name="Slide Number"/>
          <p:cNvSpPr txBox="1"/>
          <p:nvPr>
            <p:ph type="sldNum" sz="quarter" idx="2"/>
          </p:nvPr>
        </p:nvSpPr>
        <p:spPr>
          <a:xfrm>
            <a:off x="5892800" y="6172200"/>
            <a:ext cx="28448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sp>
        <p:nvSpPr>
          <p:cNvPr id="97" name="Title Text"/>
          <p:cNvSpPr txBox="1"/>
          <p:nvPr>
            <p:ph type="title"/>
          </p:nvPr>
        </p:nvSpPr>
        <p:spPr>
          <a:prstGeom prst="rect">
            <a:avLst/>
          </a:prstGeom>
        </p:spPr>
        <p:txBody>
          <a:bodyPr/>
          <a:lstStyle/>
          <a:p>
            <a:pPr/>
            <a:r>
              <a:t>Title Text</a:t>
            </a:r>
          </a:p>
        </p:txBody>
      </p:sp>
      <p:sp>
        <p:nvSpPr>
          <p:cNvPr id="98" name="Body Level One…"/>
          <p:cNvSpPr txBox="1"/>
          <p:nvPr>
            <p:ph type="body" idx="1"/>
          </p:nvPr>
        </p:nvSpPr>
        <p:spPr>
          <a:xfrm>
            <a:off x="838200" y="2362200"/>
            <a:ext cx="10515600" cy="336709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9" name="Slide Number"/>
          <p:cNvSpPr txBox="1"/>
          <p:nvPr>
            <p:ph type="sldNum" sz="quarter" idx="2"/>
          </p:nvPr>
        </p:nvSpPr>
        <p:spPr>
          <a:xfrm>
            <a:off x="5791200" y="6218237"/>
            <a:ext cx="343903" cy="3581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sp>
        <p:nvSpPr>
          <p:cNvPr id="106" name="Title Text"/>
          <p:cNvSpPr txBox="1"/>
          <p:nvPr>
            <p:ph type="title"/>
          </p:nvPr>
        </p:nvSpPr>
        <p:spPr>
          <a:xfrm>
            <a:off x="8724900" y="365125"/>
            <a:ext cx="2628901" cy="5811838"/>
          </a:xfrm>
          <a:prstGeom prst="rect">
            <a:avLst/>
          </a:prstGeom>
        </p:spPr>
        <p:txBody>
          <a:bodyPr/>
          <a:lstStyle/>
          <a:p>
            <a:pPr/>
            <a:r>
              <a:t>Title Text</a:t>
            </a:r>
          </a:p>
        </p:txBody>
      </p:sp>
      <p:sp>
        <p:nvSpPr>
          <p:cNvPr id="107" name="Body Level One…"/>
          <p:cNvSpPr txBox="1"/>
          <p:nvPr>
            <p:ph type="body" idx="1"/>
          </p:nvPr>
        </p:nvSpPr>
        <p:spPr>
          <a:xfrm>
            <a:off x="838200" y="365125"/>
            <a:ext cx="7734301"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8" name="Slide Number"/>
          <p:cNvSpPr txBox="1"/>
          <p:nvPr>
            <p:ph type="sldNum" sz="quarter" idx="2"/>
          </p:nvPr>
        </p:nvSpPr>
        <p:spPr>
          <a:xfrm>
            <a:off x="5829300" y="6248401"/>
            <a:ext cx="343903" cy="3581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Table">
    <p:spTree>
      <p:nvGrpSpPr>
        <p:cNvPr id="1" name=""/>
        <p:cNvGrpSpPr/>
        <p:nvPr/>
      </p:nvGrpSpPr>
      <p:grpSpPr>
        <a:xfrm>
          <a:off x="0" y="0"/>
          <a:ext cx="0" cy="0"/>
          <a:chOff x="0" y="0"/>
          <a:chExt cx="0" cy="0"/>
        </a:xfrm>
      </p:grpSpPr>
      <p:sp>
        <p:nvSpPr>
          <p:cNvPr id="115" name="Title Text"/>
          <p:cNvSpPr txBox="1"/>
          <p:nvPr>
            <p:ph type="title"/>
          </p:nvPr>
        </p:nvSpPr>
        <p:spPr>
          <a:xfrm>
            <a:off x="624417" y="144462"/>
            <a:ext cx="9956801" cy="1143001"/>
          </a:xfrm>
          <a:prstGeom prst="rect">
            <a:avLst/>
          </a:prstGeom>
        </p:spPr>
        <p:txBody>
          <a:bodyPr/>
          <a:lstStyle/>
          <a:p>
            <a:pPr/>
            <a:r>
              <a:t>Title Text</a:t>
            </a:r>
          </a:p>
        </p:txBody>
      </p:sp>
      <p:sp>
        <p:nvSpPr>
          <p:cNvPr id="116" name="Slide Number"/>
          <p:cNvSpPr txBox="1"/>
          <p:nvPr>
            <p:ph type="sldNum" sz="quarter" idx="2"/>
          </p:nvPr>
        </p:nvSpPr>
        <p:spPr>
          <a:xfrm>
            <a:off x="5892800" y="6172200"/>
            <a:ext cx="28448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sp>
        <p:nvSpPr>
          <p:cNvPr id="123"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124"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125"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126"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127" name="Title Text"/>
          <p:cNvSpPr txBox="1"/>
          <p:nvPr>
            <p:ph type="title"/>
          </p:nvPr>
        </p:nvSpPr>
        <p:spPr>
          <a:xfrm>
            <a:off x="914400" y="1616075"/>
            <a:ext cx="9855200" cy="1371601"/>
          </a:xfrm>
          <a:prstGeom prst="rect">
            <a:avLst/>
          </a:prstGeom>
        </p:spPr>
        <p:txBody>
          <a:bodyPr anchor="t"/>
          <a:lstStyle>
            <a:lvl1pPr>
              <a:defRPr>
                <a:solidFill>
                  <a:srgbClr val="0F4D7B"/>
                </a:solidFill>
              </a:defRPr>
            </a:lvl1pPr>
          </a:lstStyle>
          <a:p>
            <a:pPr/>
            <a:r>
              <a:t>Title Text</a:t>
            </a:r>
          </a:p>
        </p:txBody>
      </p:sp>
      <p:sp>
        <p:nvSpPr>
          <p:cNvPr id="128" name="Body Level One…"/>
          <p:cNvSpPr txBox="1"/>
          <p:nvPr>
            <p:ph type="body" sz="quarter" idx="1"/>
          </p:nvPr>
        </p:nvSpPr>
        <p:spPr>
          <a:xfrm>
            <a:off x="2438400" y="3292475"/>
            <a:ext cx="8331200" cy="685800"/>
          </a:xfrm>
          <a:prstGeom prst="rect">
            <a:avLst/>
          </a:prstGeom>
        </p:spPr>
        <p:txBody>
          <a:bodyPr/>
          <a:lstStyle>
            <a:lvl1pPr marL="0" indent="0" algn="r">
              <a:buSzTx/>
              <a:buFontTx/>
              <a:buNone/>
              <a:defRPr sz="2800">
                <a:solidFill>
                  <a:srgbClr val="800000"/>
                </a:solidFill>
              </a:defRPr>
            </a:lvl1pPr>
            <a:lvl2pPr marL="0" indent="457200" algn="r">
              <a:buSzTx/>
              <a:buFontTx/>
              <a:buNone/>
              <a:defRPr sz="2800">
                <a:solidFill>
                  <a:srgbClr val="800000"/>
                </a:solidFill>
              </a:defRPr>
            </a:lvl2pPr>
            <a:lvl3pPr marL="0" indent="914400" algn="r">
              <a:buSzTx/>
              <a:buFontTx/>
              <a:buNone/>
              <a:defRPr sz="2800">
                <a:solidFill>
                  <a:srgbClr val="800000"/>
                </a:solidFill>
              </a:defRPr>
            </a:lvl3pPr>
            <a:lvl4pPr marL="0" indent="1371600" algn="r">
              <a:buSzTx/>
              <a:buFontTx/>
              <a:buNone/>
              <a:defRPr sz="2800">
                <a:solidFill>
                  <a:srgbClr val="800000"/>
                </a:solidFill>
              </a:defRPr>
            </a:lvl4pPr>
            <a:lvl5pPr marL="0" indent="1828800" algn="r">
              <a:buSzTx/>
              <a:buFontTx/>
              <a:buNone/>
              <a:defRPr sz="2800">
                <a:solidFill>
                  <a:srgbClr val="8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129" name="Slide Number"/>
          <p:cNvSpPr txBox="1"/>
          <p:nvPr>
            <p:ph type="sldNum" sz="quarter" idx="2"/>
          </p:nvPr>
        </p:nvSpPr>
        <p:spPr>
          <a:xfrm>
            <a:off x="5892800" y="6172200"/>
            <a:ext cx="28448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sp>
        <p:nvSpPr>
          <p:cNvPr id="136"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137"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138"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139"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140" name="Title Text"/>
          <p:cNvSpPr txBox="1"/>
          <p:nvPr>
            <p:ph type="title"/>
          </p:nvPr>
        </p:nvSpPr>
        <p:spPr>
          <a:xfrm>
            <a:off x="838200" y="-106363"/>
            <a:ext cx="10515600" cy="1325563"/>
          </a:xfrm>
          <a:prstGeom prst="rect">
            <a:avLst/>
          </a:prstGeom>
        </p:spPr>
        <p:txBody>
          <a:bodyPr/>
          <a:lstStyle>
            <a:lvl1pPr>
              <a:defRPr sz="3000">
                <a:solidFill>
                  <a:srgbClr val="0F4D7B"/>
                </a:solidFill>
              </a:defRPr>
            </a:lvl1pPr>
          </a:lstStyle>
          <a:p>
            <a:pPr/>
            <a:r>
              <a:t>Title Text</a:t>
            </a:r>
          </a:p>
        </p:txBody>
      </p:sp>
      <p:sp>
        <p:nvSpPr>
          <p:cNvPr id="141" name="Body Level One…"/>
          <p:cNvSpPr txBox="1"/>
          <p:nvPr>
            <p:ph type="body" idx="1"/>
          </p:nvPr>
        </p:nvSpPr>
        <p:spPr>
          <a:xfrm>
            <a:off x="838200" y="1219200"/>
            <a:ext cx="10515600" cy="3367091"/>
          </a:xfrm>
          <a:prstGeom prst="rect">
            <a:avLst/>
          </a:prstGeom>
        </p:spPr>
        <p:txBody>
          <a:bodyPr/>
          <a:lstStyle>
            <a:lvl1pPr>
              <a:defRPr>
                <a:solidFill>
                  <a:srgbClr val="0F4D7B"/>
                </a:solidFill>
              </a:defRPr>
            </a:lvl1pPr>
            <a:lvl2pPr>
              <a:buSzPct val="100000"/>
              <a:buChar char="•"/>
              <a:defRPr>
                <a:solidFill>
                  <a:srgbClr val="0F4D7B"/>
                </a:solidFill>
              </a:defRPr>
            </a:lvl2pPr>
            <a:lvl3pPr>
              <a:defRPr>
                <a:solidFill>
                  <a:srgbClr val="0F4D7B"/>
                </a:solidFill>
              </a:defRPr>
            </a:lvl3pPr>
            <a:lvl4pPr>
              <a:defRPr>
                <a:solidFill>
                  <a:srgbClr val="0F4D7B"/>
                </a:solidFill>
              </a:defRPr>
            </a:lvl4pPr>
            <a:lvl5pPr>
              <a:defRPr>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142"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
        <p:nvSpPr>
          <p:cNvPr id="143" name="Straight Connector 6"/>
          <p:cNvSpPr/>
          <p:nvPr/>
        </p:nvSpPr>
        <p:spPr>
          <a:xfrm>
            <a:off x="0" y="1066800"/>
            <a:ext cx="12192001" cy="0"/>
          </a:xfrm>
          <a:prstGeom prst="line">
            <a:avLst/>
          </a:prstGeom>
          <a:ln w="38100">
            <a:solidFill>
              <a:srgbClr val="800000"/>
            </a:solidFill>
            <a:miter/>
          </a:ln>
        </p:spPr>
        <p:txBody>
          <a:bodyPr lIns="45719" rIns="45719"/>
          <a:lstStyle/>
          <a:p>
            <a:pPr/>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sp>
        <p:nvSpPr>
          <p:cNvPr id="150"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151"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152"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153"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154" name="Title Text"/>
          <p:cNvSpPr txBox="1"/>
          <p:nvPr>
            <p:ph type="title"/>
          </p:nvPr>
        </p:nvSpPr>
        <p:spPr>
          <a:xfrm>
            <a:off x="831850" y="1709740"/>
            <a:ext cx="10515601" cy="2852737"/>
          </a:xfrm>
          <a:prstGeom prst="rect">
            <a:avLst/>
          </a:prstGeom>
        </p:spPr>
        <p:txBody>
          <a:bodyPr anchor="b"/>
          <a:lstStyle>
            <a:lvl1pPr>
              <a:defRPr>
                <a:solidFill>
                  <a:srgbClr val="0F4D7B"/>
                </a:solidFill>
              </a:defRPr>
            </a:lvl1pPr>
          </a:lstStyle>
          <a:p>
            <a:pPr/>
            <a:r>
              <a:t>Title Text</a:t>
            </a:r>
          </a:p>
        </p:txBody>
      </p:sp>
      <p:sp>
        <p:nvSpPr>
          <p:cNvPr id="155" name="Body Level One…"/>
          <p:cNvSpPr txBox="1"/>
          <p:nvPr>
            <p:ph type="body" sz="quarter" idx="1"/>
          </p:nvPr>
        </p:nvSpPr>
        <p:spPr>
          <a:xfrm>
            <a:off x="831850" y="4589464"/>
            <a:ext cx="10515601" cy="1500188"/>
          </a:xfrm>
          <a:prstGeom prst="rect">
            <a:avLst/>
          </a:prstGeom>
        </p:spPr>
        <p:txBody>
          <a:bodyPr/>
          <a:lstStyle>
            <a:lvl1pPr marL="0" indent="0">
              <a:buSzTx/>
              <a:buFontTx/>
              <a:buNone/>
              <a:defRPr sz="2400">
                <a:solidFill>
                  <a:srgbClr val="800000"/>
                </a:solidFill>
              </a:defRPr>
            </a:lvl1pPr>
            <a:lvl2pPr marL="0" indent="457200">
              <a:buSzTx/>
              <a:buFontTx/>
              <a:buNone/>
              <a:defRPr sz="2400">
                <a:solidFill>
                  <a:srgbClr val="800000"/>
                </a:solidFill>
              </a:defRPr>
            </a:lvl2pPr>
            <a:lvl3pPr marL="0" indent="914400">
              <a:buSzTx/>
              <a:buFontTx/>
              <a:buNone/>
              <a:defRPr sz="2400">
                <a:solidFill>
                  <a:srgbClr val="800000"/>
                </a:solidFill>
              </a:defRPr>
            </a:lvl3pPr>
            <a:lvl4pPr marL="0" indent="1371600">
              <a:buSzTx/>
              <a:buFontTx/>
              <a:buNone/>
              <a:defRPr sz="2400">
                <a:solidFill>
                  <a:srgbClr val="800000"/>
                </a:solidFill>
              </a:defRPr>
            </a:lvl4pPr>
            <a:lvl5pPr marL="0" indent="1828800">
              <a:buSzTx/>
              <a:buFontTx/>
              <a:buNone/>
              <a:defRPr sz="2400">
                <a:solidFill>
                  <a:srgbClr val="8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156" name="Slide Number"/>
          <p:cNvSpPr txBox="1"/>
          <p:nvPr>
            <p:ph type="sldNum" sz="quarter" idx="2"/>
          </p:nvPr>
        </p:nvSpPr>
        <p:spPr>
          <a:xfrm>
            <a:off x="5892800" y="6172200"/>
            <a:ext cx="28448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sp>
        <p:nvSpPr>
          <p:cNvPr id="163"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164"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165"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166"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167" name="Title Text"/>
          <p:cNvSpPr txBox="1"/>
          <p:nvPr>
            <p:ph type="title"/>
          </p:nvPr>
        </p:nvSpPr>
        <p:spPr>
          <a:prstGeom prst="rect">
            <a:avLst/>
          </a:prstGeom>
        </p:spPr>
        <p:txBody>
          <a:bodyPr/>
          <a:lstStyle>
            <a:lvl1pPr>
              <a:defRPr>
                <a:solidFill>
                  <a:srgbClr val="0F4D7B"/>
                </a:solidFill>
              </a:defRPr>
            </a:lvl1pPr>
          </a:lstStyle>
          <a:p>
            <a:pPr/>
            <a:r>
              <a:t>Title Text</a:t>
            </a:r>
          </a:p>
        </p:txBody>
      </p:sp>
      <p:sp>
        <p:nvSpPr>
          <p:cNvPr id="168" name="Body Level One…"/>
          <p:cNvSpPr txBox="1"/>
          <p:nvPr>
            <p:ph type="body" sz="half" idx="1"/>
          </p:nvPr>
        </p:nvSpPr>
        <p:spPr>
          <a:xfrm>
            <a:off x="838200" y="1825625"/>
            <a:ext cx="5181600" cy="4351338"/>
          </a:xfrm>
          <a:prstGeom prst="rect">
            <a:avLst/>
          </a:prstGeom>
        </p:spPr>
        <p:txBody>
          <a:bodyPr/>
          <a:lstStyle>
            <a:lvl1pPr>
              <a:defRPr>
                <a:solidFill>
                  <a:srgbClr val="0F4D7B"/>
                </a:solidFill>
              </a:defRPr>
            </a:lvl1pPr>
            <a:lvl2pPr>
              <a:buSzPct val="100000"/>
              <a:buChar char="•"/>
              <a:defRPr>
                <a:solidFill>
                  <a:srgbClr val="0F4D7B"/>
                </a:solidFill>
              </a:defRPr>
            </a:lvl2pPr>
            <a:lvl3pPr>
              <a:defRPr>
                <a:solidFill>
                  <a:srgbClr val="0F4D7B"/>
                </a:solidFill>
              </a:defRPr>
            </a:lvl3pPr>
            <a:lvl4pPr>
              <a:defRPr>
                <a:solidFill>
                  <a:srgbClr val="0F4D7B"/>
                </a:solidFill>
              </a:defRPr>
            </a:lvl4pPr>
            <a:lvl5pPr>
              <a:defRPr>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16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sp>
        <p:nvSpPr>
          <p:cNvPr id="176"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177"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178"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179"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180" name="Title Text"/>
          <p:cNvSpPr txBox="1"/>
          <p:nvPr>
            <p:ph type="title"/>
          </p:nvPr>
        </p:nvSpPr>
        <p:spPr>
          <a:xfrm>
            <a:off x="839787" y="365127"/>
            <a:ext cx="10515601" cy="1325563"/>
          </a:xfrm>
          <a:prstGeom prst="rect">
            <a:avLst/>
          </a:prstGeom>
        </p:spPr>
        <p:txBody>
          <a:bodyPr/>
          <a:lstStyle>
            <a:lvl1pPr>
              <a:defRPr>
                <a:solidFill>
                  <a:srgbClr val="0F4D7B"/>
                </a:solidFill>
              </a:defRPr>
            </a:lvl1pPr>
          </a:lstStyle>
          <a:p>
            <a:pPr/>
            <a:r>
              <a:t>Title Text</a:t>
            </a:r>
          </a:p>
        </p:txBody>
      </p:sp>
      <p:sp>
        <p:nvSpPr>
          <p:cNvPr id="181" name="Body Level One…"/>
          <p:cNvSpPr txBox="1"/>
          <p:nvPr>
            <p:ph type="body" sz="quarter" idx="1"/>
          </p:nvPr>
        </p:nvSpPr>
        <p:spPr>
          <a:xfrm>
            <a:off x="839788" y="1681163"/>
            <a:ext cx="5157789" cy="823913"/>
          </a:xfrm>
          <a:prstGeom prst="rect">
            <a:avLst/>
          </a:prstGeom>
        </p:spPr>
        <p:txBody>
          <a:bodyPr anchor="b"/>
          <a:lstStyle>
            <a:lvl1pPr marL="0" indent="0">
              <a:buSzTx/>
              <a:buFontTx/>
              <a:buNone/>
              <a:defRPr sz="2400">
                <a:solidFill>
                  <a:srgbClr val="0F4D7B"/>
                </a:solidFill>
              </a:defRPr>
            </a:lvl1pPr>
            <a:lvl2pPr marL="0" indent="457200">
              <a:buSzTx/>
              <a:buFontTx/>
              <a:buNone/>
              <a:defRPr sz="2400">
                <a:solidFill>
                  <a:srgbClr val="0F4D7B"/>
                </a:solidFill>
              </a:defRPr>
            </a:lvl2pPr>
            <a:lvl3pPr marL="0" indent="914400">
              <a:buSzTx/>
              <a:buFontTx/>
              <a:buNone/>
              <a:defRPr sz="2400">
                <a:solidFill>
                  <a:srgbClr val="0F4D7B"/>
                </a:solidFill>
              </a:defRPr>
            </a:lvl3pPr>
            <a:lvl4pPr marL="0" indent="1371600">
              <a:buSzTx/>
              <a:buFontTx/>
              <a:buNone/>
              <a:defRPr sz="2400">
                <a:solidFill>
                  <a:srgbClr val="0F4D7B"/>
                </a:solidFill>
              </a:defRPr>
            </a:lvl4pPr>
            <a:lvl5pPr marL="0" indent="1828800">
              <a:buSzTx/>
              <a:buFontTx/>
              <a:buNone/>
              <a:defRPr sz="2400">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182" name="Text Placeholder 4"/>
          <p:cNvSpPr/>
          <p:nvPr>
            <p:ph type="body" sz="quarter" idx="13"/>
          </p:nvPr>
        </p:nvSpPr>
        <p:spPr>
          <a:xfrm>
            <a:off x="6172201" y="1681163"/>
            <a:ext cx="5183189" cy="823913"/>
          </a:xfrm>
          <a:prstGeom prst="rect">
            <a:avLst/>
          </a:prstGeom>
        </p:spPr>
        <p:txBody>
          <a:bodyPr anchor="b"/>
          <a:lstStyle/>
          <a:p>
            <a:pPr marL="0" indent="0">
              <a:buSzTx/>
              <a:buFontTx/>
              <a:buNone/>
              <a:defRPr sz="2400">
                <a:solidFill>
                  <a:srgbClr val="0F4D7B"/>
                </a:solidFill>
              </a:defRPr>
            </a:pPr>
          </a:p>
        </p:txBody>
      </p:sp>
      <p:sp>
        <p:nvSpPr>
          <p:cNvPr id="1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sp>
        <p:nvSpPr>
          <p:cNvPr id="190"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191"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192"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193"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194" name="Title Text"/>
          <p:cNvSpPr txBox="1"/>
          <p:nvPr>
            <p:ph type="title"/>
          </p:nvPr>
        </p:nvSpPr>
        <p:spPr>
          <a:prstGeom prst="rect">
            <a:avLst/>
          </a:prstGeom>
        </p:spPr>
        <p:txBody>
          <a:bodyPr/>
          <a:lstStyle>
            <a:lvl1pPr>
              <a:defRPr>
                <a:solidFill>
                  <a:srgbClr val="0F4D7B"/>
                </a:solidFill>
              </a:defRPr>
            </a:lvl1pPr>
          </a:lstStyle>
          <a:p>
            <a:pPr/>
            <a:r>
              <a:t>Title Text</a:t>
            </a:r>
          </a:p>
        </p:txBody>
      </p:sp>
      <p:sp>
        <p:nvSpPr>
          <p:cNvPr id="1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202"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03"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04"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05"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4" name="Title Text"/>
          <p:cNvSpPr txBox="1"/>
          <p:nvPr>
            <p:ph type="title"/>
          </p:nvPr>
        </p:nvSpPr>
        <p:spPr>
          <a:xfrm>
            <a:off x="838200" y="-106363"/>
            <a:ext cx="10515600" cy="1325563"/>
          </a:xfrm>
          <a:prstGeom prst="rect">
            <a:avLst/>
          </a:prstGeom>
        </p:spPr>
        <p:txBody>
          <a:bodyPr/>
          <a:lstStyle>
            <a:lvl1pPr>
              <a:defRPr sz="3000"/>
            </a:lvl1pPr>
          </a:lstStyle>
          <a:p>
            <a:pPr/>
            <a:r>
              <a:t>Title Text</a:t>
            </a:r>
          </a:p>
        </p:txBody>
      </p:sp>
      <p:sp>
        <p:nvSpPr>
          <p:cNvPr id="25" name="Body Level One…"/>
          <p:cNvSpPr txBox="1"/>
          <p:nvPr>
            <p:ph type="body" idx="1"/>
          </p:nvPr>
        </p:nvSpPr>
        <p:spPr>
          <a:xfrm>
            <a:off x="838200" y="1219200"/>
            <a:ext cx="10515600" cy="336709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
        <p:nvSpPr>
          <p:cNvPr id="27" name="Straight Connector 6"/>
          <p:cNvSpPr/>
          <p:nvPr/>
        </p:nvSpPr>
        <p:spPr>
          <a:xfrm>
            <a:off x="0" y="1066800"/>
            <a:ext cx="12192001" cy="0"/>
          </a:xfrm>
          <a:prstGeom prst="line">
            <a:avLst/>
          </a:prstGeom>
          <a:ln w="38100">
            <a:solidFill>
              <a:srgbClr val="800000"/>
            </a:solidFill>
            <a:miter/>
          </a:ln>
        </p:spPr>
        <p:txBody>
          <a:bodyPr lIns="45719" rIns="45719"/>
          <a:lstStyle/>
          <a:p>
            <a:pPr/>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213"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14"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15"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16"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17" name="Title Text"/>
          <p:cNvSpPr txBox="1"/>
          <p:nvPr>
            <p:ph type="title"/>
          </p:nvPr>
        </p:nvSpPr>
        <p:spPr>
          <a:xfrm>
            <a:off x="839787" y="457200"/>
            <a:ext cx="3932239" cy="1600200"/>
          </a:xfrm>
          <a:prstGeom prst="rect">
            <a:avLst/>
          </a:prstGeom>
        </p:spPr>
        <p:txBody>
          <a:bodyPr anchor="b"/>
          <a:lstStyle>
            <a:lvl1pPr>
              <a:defRPr sz="3200">
                <a:solidFill>
                  <a:srgbClr val="0F4D7B"/>
                </a:solidFill>
              </a:defRPr>
            </a:lvl1pPr>
          </a:lstStyle>
          <a:p>
            <a:pPr/>
            <a:r>
              <a:t>Title Text</a:t>
            </a:r>
          </a:p>
        </p:txBody>
      </p:sp>
      <p:sp>
        <p:nvSpPr>
          <p:cNvPr id="218" name="Body Level One…"/>
          <p:cNvSpPr txBox="1"/>
          <p:nvPr>
            <p:ph type="body" sz="half" idx="1"/>
          </p:nvPr>
        </p:nvSpPr>
        <p:spPr>
          <a:xfrm>
            <a:off x="5183187" y="987427"/>
            <a:ext cx="6172201" cy="4873626"/>
          </a:xfrm>
          <a:prstGeom prst="rect">
            <a:avLst/>
          </a:prstGeom>
        </p:spPr>
        <p:txBody>
          <a:bodyPr/>
          <a:lstStyle>
            <a:lvl1pPr>
              <a:defRPr sz="3200">
                <a:solidFill>
                  <a:srgbClr val="0F4D7B"/>
                </a:solidFill>
              </a:defRPr>
            </a:lvl1pPr>
            <a:lvl2pPr marL="718457" indent="-261257">
              <a:buSzPct val="100000"/>
              <a:buChar char="•"/>
              <a:defRPr sz="3200">
                <a:solidFill>
                  <a:srgbClr val="0F4D7B"/>
                </a:solidFill>
              </a:defRPr>
            </a:lvl2pPr>
            <a:lvl3pPr marL="1219200" indent="-304800">
              <a:defRPr sz="3200">
                <a:solidFill>
                  <a:srgbClr val="0F4D7B"/>
                </a:solidFill>
              </a:defRPr>
            </a:lvl3pPr>
            <a:lvl4pPr marL="1737360" indent="-365760">
              <a:defRPr sz="3200">
                <a:solidFill>
                  <a:srgbClr val="0F4D7B"/>
                </a:solidFill>
              </a:defRPr>
            </a:lvl4pPr>
            <a:lvl5pPr marL="2194560" indent="-365760">
              <a:defRPr sz="3200">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219" name="Text Placeholder 3"/>
          <p:cNvSpPr/>
          <p:nvPr>
            <p:ph type="body" sz="quarter" idx="13"/>
          </p:nvPr>
        </p:nvSpPr>
        <p:spPr>
          <a:xfrm>
            <a:off x="839787" y="2057400"/>
            <a:ext cx="3932239" cy="3811588"/>
          </a:xfrm>
          <a:prstGeom prst="rect">
            <a:avLst/>
          </a:prstGeom>
        </p:spPr>
        <p:txBody>
          <a:bodyPr/>
          <a:lstStyle/>
          <a:p>
            <a:pPr marL="0" indent="0">
              <a:buSzTx/>
              <a:buFontTx/>
              <a:buNone/>
              <a:defRPr sz="1600">
                <a:solidFill>
                  <a:srgbClr val="0F4D7B"/>
                </a:solidFill>
              </a:defRPr>
            </a:pPr>
          </a:p>
        </p:txBody>
      </p:sp>
      <p:sp>
        <p:nvSpPr>
          <p:cNvPr id="2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227"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28"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29"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30"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31" name="Title Text"/>
          <p:cNvSpPr txBox="1"/>
          <p:nvPr>
            <p:ph type="title"/>
          </p:nvPr>
        </p:nvSpPr>
        <p:spPr>
          <a:xfrm>
            <a:off x="839787" y="457200"/>
            <a:ext cx="3932239" cy="1600200"/>
          </a:xfrm>
          <a:prstGeom prst="rect">
            <a:avLst/>
          </a:prstGeom>
        </p:spPr>
        <p:txBody>
          <a:bodyPr anchor="b"/>
          <a:lstStyle>
            <a:lvl1pPr>
              <a:defRPr sz="3200">
                <a:solidFill>
                  <a:srgbClr val="0F4D7B"/>
                </a:solidFill>
              </a:defRPr>
            </a:lvl1pPr>
          </a:lstStyle>
          <a:p>
            <a:pPr/>
            <a:r>
              <a:t>Title Text</a:t>
            </a:r>
          </a:p>
        </p:txBody>
      </p:sp>
      <p:sp>
        <p:nvSpPr>
          <p:cNvPr id="232" name="Picture Placeholder 2"/>
          <p:cNvSpPr/>
          <p:nvPr>
            <p:ph type="pic" sz="half" idx="13"/>
          </p:nvPr>
        </p:nvSpPr>
        <p:spPr>
          <a:xfrm>
            <a:off x="5183187" y="987427"/>
            <a:ext cx="6172201" cy="4873626"/>
          </a:xfrm>
          <a:prstGeom prst="rect">
            <a:avLst/>
          </a:prstGeom>
        </p:spPr>
        <p:txBody>
          <a:bodyPr lIns="91439" rIns="91439">
            <a:noAutofit/>
          </a:bodyPr>
          <a:lstStyle/>
          <a:p>
            <a:pPr/>
          </a:p>
        </p:txBody>
      </p:sp>
      <p:sp>
        <p:nvSpPr>
          <p:cNvPr id="233"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solidFill>
                  <a:srgbClr val="0F4D7B"/>
                </a:solidFill>
              </a:defRPr>
            </a:lvl1pPr>
            <a:lvl2pPr marL="0" indent="457200">
              <a:buSzTx/>
              <a:buFontTx/>
              <a:buNone/>
              <a:defRPr sz="1600">
                <a:solidFill>
                  <a:srgbClr val="0F4D7B"/>
                </a:solidFill>
              </a:defRPr>
            </a:lvl2pPr>
            <a:lvl3pPr marL="0" indent="914400">
              <a:buSzTx/>
              <a:buFontTx/>
              <a:buNone/>
              <a:defRPr sz="1600">
                <a:solidFill>
                  <a:srgbClr val="0F4D7B"/>
                </a:solidFill>
              </a:defRPr>
            </a:lvl3pPr>
            <a:lvl4pPr marL="0" indent="1371600">
              <a:buSzTx/>
              <a:buFontTx/>
              <a:buNone/>
              <a:defRPr sz="1600">
                <a:solidFill>
                  <a:srgbClr val="0F4D7B"/>
                </a:solidFill>
              </a:defRPr>
            </a:lvl4pPr>
            <a:lvl5pPr marL="0" indent="1828800">
              <a:buSzTx/>
              <a:buFontTx/>
              <a:buNone/>
              <a:defRPr sz="1600">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2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Vertical Text">
    <p:spTree>
      <p:nvGrpSpPr>
        <p:cNvPr id="1" name=""/>
        <p:cNvGrpSpPr/>
        <p:nvPr/>
      </p:nvGrpSpPr>
      <p:grpSpPr>
        <a:xfrm>
          <a:off x="0" y="0"/>
          <a:ext cx="0" cy="0"/>
          <a:chOff x="0" y="0"/>
          <a:chExt cx="0" cy="0"/>
        </a:xfrm>
      </p:grpSpPr>
      <p:sp>
        <p:nvSpPr>
          <p:cNvPr id="241"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42"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43"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44"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45" name="Title Text"/>
          <p:cNvSpPr txBox="1"/>
          <p:nvPr>
            <p:ph type="title"/>
          </p:nvPr>
        </p:nvSpPr>
        <p:spPr>
          <a:prstGeom prst="rect">
            <a:avLst/>
          </a:prstGeom>
        </p:spPr>
        <p:txBody>
          <a:bodyPr/>
          <a:lstStyle>
            <a:lvl1pPr>
              <a:defRPr>
                <a:solidFill>
                  <a:srgbClr val="0F4D7B"/>
                </a:solidFill>
              </a:defRPr>
            </a:lvl1pPr>
          </a:lstStyle>
          <a:p>
            <a:pPr/>
            <a:r>
              <a:t>Title Text</a:t>
            </a:r>
          </a:p>
        </p:txBody>
      </p:sp>
      <p:sp>
        <p:nvSpPr>
          <p:cNvPr id="246" name="Body Level One…"/>
          <p:cNvSpPr txBox="1"/>
          <p:nvPr>
            <p:ph type="body" idx="1"/>
          </p:nvPr>
        </p:nvSpPr>
        <p:spPr>
          <a:xfrm>
            <a:off x="838200" y="2362200"/>
            <a:ext cx="10515600" cy="3367091"/>
          </a:xfrm>
          <a:prstGeom prst="rect">
            <a:avLst/>
          </a:prstGeom>
        </p:spPr>
        <p:txBody>
          <a:bodyPr/>
          <a:lstStyle>
            <a:lvl1pPr>
              <a:defRPr>
                <a:solidFill>
                  <a:srgbClr val="0F4D7B"/>
                </a:solidFill>
              </a:defRPr>
            </a:lvl1pPr>
            <a:lvl2pPr>
              <a:buSzPct val="100000"/>
              <a:buChar char="•"/>
              <a:defRPr>
                <a:solidFill>
                  <a:srgbClr val="0F4D7B"/>
                </a:solidFill>
              </a:defRPr>
            </a:lvl2pPr>
            <a:lvl3pPr>
              <a:defRPr>
                <a:solidFill>
                  <a:srgbClr val="0F4D7B"/>
                </a:solidFill>
              </a:defRPr>
            </a:lvl3pPr>
            <a:lvl4pPr>
              <a:defRPr>
                <a:solidFill>
                  <a:srgbClr val="0F4D7B"/>
                </a:solidFill>
              </a:defRPr>
            </a:lvl4pPr>
            <a:lvl5pPr>
              <a:defRPr>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247" name="Slide Number"/>
          <p:cNvSpPr txBox="1"/>
          <p:nvPr>
            <p:ph type="sldNum" sz="quarter" idx="2"/>
          </p:nvPr>
        </p:nvSpPr>
        <p:spPr>
          <a:xfrm>
            <a:off x="5791200" y="6218237"/>
            <a:ext cx="343903" cy="3581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Vertical Title and Text">
    <p:spTree>
      <p:nvGrpSpPr>
        <p:cNvPr id="1" name=""/>
        <p:cNvGrpSpPr/>
        <p:nvPr/>
      </p:nvGrpSpPr>
      <p:grpSpPr>
        <a:xfrm>
          <a:off x="0" y="0"/>
          <a:ext cx="0" cy="0"/>
          <a:chOff x="0" y="0"/>
          <a:chExt cx="0" cy="0"/>
        </a:xfrm>
      </p:grpSpPr>
      <p:sp>
        <p:nvSpPr>
          <p:cNvPr id="254"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55"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56"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57"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58" name="Title Text"/>
          <p:cNvSpPr txBox="1"/>
          <p:nvPr>
            <p:ph type="title"/>
          </p:nvPr>
        </p:nvSpPr>
        <p:spPr>
          <a:xfrm>
            <a:off x="8724900" y="365125"/>
            <a:ext cx="2628901" cy="5811838"/>
          </a:xfrm>
          <a:prstGeom prst="rect">
            <a:avLst/>
          </a:prstGeom>
        </p:spPr>
        <p:txBody>
          <a:bodyPr/>
          <a:lstStyle>
            <a:lvl1pPr>
              <a:defRPr>
                <a:solidFill>
                  <a:srgbClr val="0F4D7B"/>
                </a:solidFill>
              </a:defRPr>
            </a:lvl1pPr>
          </a:lstStyle>
          <a:p>
            <a:pPr/>
            <a:r>
              <a:t>Title Text</a:t>
            </a:r>
          </a:p>
        </p:txBody>
      </p:sp>
      <p:sp>
        <p:nvSpPr>
          <p:cNvPr id="259" name="Body Level One…"/>
          <p:cNvSpPr txBox="1"/>
          <p:nvPr>
            <p:ph type="body" idx="1"/>
          </p:nvPr>
        </p:nvSpPr>
        <p:spPr>
          <a:xfrm>
            <a:off x="838200" y="365125"/>
            <a:ext cx="7734301" cy="5811838"/>
          </a:xfrm>
          <a:prstGeom prst="rect">
            <a:avLst/>
          </a:prstGeom>
        </p:spPr>
        <p:txBody>
          <a:bodyPr/>
          <a:lstStyle>
            <a:lvl1pPr>
              <a:defRPr>
                <a:solidFill>
                  <a:srgbClr val="0F4D7B"/>
                </a:solidFill>
              </a:defRPr>
            </a:lvl1pPr>
            <a:lvl2pPr>
              <a:buSzPct val="100000"/>
              <a:buChar char="•"/>
              <a:defRPr>
                <a:solidFill>
                  <a:srgbClr val="0F4D7B"/>
                </a:solidFill>
              </a:defRPr>
            </a:lvl2pPr>
            <a:lvl3pPr>
              <a:defRPr>
                <a:solidFill>
                  <a:srgbClr val="0F4D7B"/>
                </a:solidFill>
              </a:defRPr>
            </a:lvl3pPr>
            <a:lvl4pPr>
              <a:defRPr>
                <a:solidFill>
                  <a:srgbClr val="0F4D7B"/>
                </a:solidFill>
              </a:defRPr>
            </a:lvl4pPr>
            <a:lvl5pPr>
              <a:defRPr>
                <a:solidFill>
                  <a:srgbClr val="0F4D7B"/>
                </a:solidFill>
              </a:defRPr>
            </a:lvl5pPr>
          </a:lstStyle>
          <a:p>
            <a:pPr/>
            <a:r>
              <a:t>Body Level One</a:t>
            </a:r>
          </a:p>
          <a:p>
            <a:pPr lvl="1"/>
            <a:r>
              <a:t>Body Level Two</a:t>
            </a:r>
          </a:p>
          <a:p>
            <a:pPr lvl="2"/>
            <a:r>
              <a:t>Body Level Three</a:t>
            </a:r>
          </a:p>
          <a:p>
            <a:pPr lvl="3"/>
            <a:r>
              <a:t>Body Level Four</a:t>
            </a:r>
          </a:p>
          <a:p>
            <a:pPr lvl="4"/>
            <a:r>
              <a:t>Body Level Five</a:t>
            </a:r>
          </a:p>
        </p:txBody>
      </p:sp>
      <p:sp>
        <p:nvSpPr>
          <p:cNvPr id="260" name="Slide Number"/>
          <p:cNvSpPr txBox="1"/>
          <p:nvPr>
            <p:ph type="sldNum" sz="quarter" idx="2"/>
          </p:nvPr>
        </p:nvSpPr>
        <p:spPr>
          <a:xfrm>
            <a:off x="5829300" y="6248401"/>
            <a:ext cx="343903" cy="3581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sp>
        <p:nvSpPr>
          <p:cNvPr id="267"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68"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69"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70"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71" name="Title Text"/>
          <p:cNvSpPr txBox="1"/>
          <p:nvPr>
            <p:ph type="title"/>
          </p:nvPr>
        </p:nvSpPr>
        <p:spPr>
          <a:xfrm>
            <a:off x="914400" y="1616075"/>
            <a:ext cx="9855200" cy="1371601"/>
          </a:xfrm>
          <a:prstGeom prst="rect">
            <a:avLst/>
          </a:prstGeom>
        </p:spPr>
        <p:txBody>
          <a:bodyPr anchor="t"/>
          <a:lstStyle/>
          <a:p>
            <a:pPr/>
            <a:r>
              <a:t>Title Text</a:t>
            </a:r>
          </a:p>
        </p:txBody>
      </p:sp>
      <p:sp>
        <p:nvSpPr>
          <p:cNvPr id="272" name="Body Level One…"/>
          <p:cNvSpPr txBox="1"/>
          <p:nvPr>
            <p:ph type="body" sz="quarter" idx="1"/>
          </p:nvPr>
        </p:nvSpPr>
        <p:spPr>
          <a:xfrm>
            <a:off x="2438400" y="3292475"/>
            <a:ext cx="8331200" cy="685800"/>
          </a:xfrm>
          <a:prstGeom prst="rect">
            <a:avLst/>
          </a:prstGeom>
        </p:spPr>
        <p:txBody>
          <a:bodyPr/>
          <a:lstStyle>
            <a:lvl1pPr marL="0" indent="0" algn="r">
              <a:buSzTx/>
              <a:buFontTx/>
              <a:buNone/>
              <a:defRPr sz="2800">
                <a:solidFill>
                  <a:srgbClr val="990000"/>
                </a:solidFill>
              </a:defRPr>
            </a:lvl1pPr>
            <a:lvl2pPr marL="0" indent="457200" algn="r">
              <a:buSzTx/>
              <a:buFontTx/>
              <a:buNone/>
              <a:defRPr sz="2800">
                <a:solidFill>
                  <a:srgbClr val="990000"/>
                </a:solidFill>
              </a:defRPr>
            </a:lvl2pPr>
            <a:lvl3pPr marL="0" indent="914400" algn="r">
              <a:buSzTx/>
              <a:buFontTx/>
              <a:buNone/>
              <a:defRPr sz="2800">
                <a:solidFill>
                  <a:srgbClr val="990000"/>
                </a:solidFill>
              </a:defRPr>
            </a:lvl3pPr>
            <a:lvl4pPr marL="0" indent="1371600" algn="r">
              <a:buSzTx/>
              <a:buFontTx/>
              <a:buNone/>
              <a:defRPr sz="2800">
                <a:solidFill>
                  <a:srgbClr val="990000"/>
                </a:solidFill>
              </a:defRPr>
            </a:lvl4pPr>
            <a:lvl5pPr marL="0" indent="1828800" algn="r">
              <a:buSzTx/>
              <a:buFontTx/>
              <a:buNone/>
              <a:defRPr sz="2800">
                <a:solidFill>
                  <a:srgbClr val="99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273" name="Slide Number"/>
          <p:cNvSpPr txBox="1"/>
          <p:nvPr>
            <p:ph type="sldNum" sz="quarter" idx="2"/>
          </p:nvPr>
        </p:nvSpPr>
        <p:spPr>
          <a:xfrm>
            <a:off x="5892800" y="6172200"/>
            <a:ext cx="28448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sp>
        <p:nvSpPr>
          <p:cNvPr id="280"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81"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82"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83"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84" name="Title Text"/>
          <p:cNvSpPr txBox="1"/>
          <p:nvPr>
            <p:ph type="title"/>
          </p:nvPr>
        </p:nvSpPr>
        <p:spPr>
          <a:xfrm>
            <a:off x="838200" y="-106363"/>
            <a:ext cx="10515600" cy="1325563"/>
          </a:xfrm>
          <a:prstGeom prst="rect">
            <a:avLst/>
          </a:prstGeom>
        </p:spPr>
        <p:txBody>
          <a:bodyPr/>
          <a:lstStyle>
            <a:lvl1pPr>
              <a:defRPr sz="3000"/>
            </a:lvl1pPr>
          </a:lstStyle>
          <a:p>
            <a:pPr/>
            <a:r>
              <a:t>Title Text</a:t>
            </a:r>
          </a:p>
        </p:txBody>
      </p:sp>
      <p:sp>
        <p:nvSpPr>
          <p:cNvPr id="285" name="Body Level One…"/>
          <p:cNvSpPr txBox="1"/>
          <p:nvPr>
            <p:ph type="body" idx="1"/>
          </p:nvPr>
        </p:nvSpPr>
        <p:spPr>
          <a:xfrm>
            <a:off x="838200" y="1219200"/>
            <a:ext cx="10515600" cy="336709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6"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
        <p:nvSpPr>
          <p:cNvPr id="287" name="Straight Connector 6"/>
          <p:cNvSpPr/>
          <p:nvPr/>
        </p:nvSpPr>
        <p:spPr>
          <a:xfrm>
            <a:off x="0" y="1066800"/>
            <a:ext cx="12192001" cy="0"/>
          </a:xfrm>
          <a:prstGeom prst="line">
            <a:avLst/>
          </a:prstGeom>
          <a:ln w="38100">
            <a:solidFill>
              <a:srgbClr val="800000"/>
            </a:solidFill>
            <a:miter/>
          </a:ln>
        </p:spPr>
        <p:txBody>
          <a:bodyPr lIns="45719" rIns="45719"/>
          <a:lstStyle/>
          <a:p>
            <a:pPr/>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sp>
        <p:nvSpPr>
          <p:cNvPr id="294"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295"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296"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297"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298" name="Title Text"/>
          <p:cNvSpPr txBox="1"/>
          <p:nvPr>
            <p:ph type="title"/>
          </p:nvPr>
        </p:nvSpPr>
        <p:spPr>
          <a:xfrm>
            <a:off x="831850" y="1709740"/>
            <a:ext cx="10515601" cy="2852737"/>
          </a:xfrm>
          <a:prstGeom prst="rect">
            <a:avLst/>
          </a:prstGeom>
        </p:spPr>
        <p:txBody>
          <a:bodyPr anchor="b"/>
          <a:lstStyle/>
          <a:p>
            <a:pPr/>
            <a:r>
              <a:t>Title Text</a:t>
            </a:r>
          </a:p>
        </p:txBody>
      </p:sp>
      <p:sp>
        <p:nvSpPr>
          <p:cNvPr id="299" name="Body Level One…"/>
          <p:cNvSpPr txBox="1"/>
          <p:nvPr>
            <p:ph type="body" sz="quarter" idx="1"/>
          </p:nvPr>
        </p:nvSpPr>
        <p:spPr>
          <a:xfrm>
            <a:off x="831850" y="4589464"/>
            <a:ext cx="10515601" cy="1500188"/>
          </a:xfrm>
          <a:prstGeom prst="rect">
            <a:avLst/>
          </a:prstGeom>
        </p:spPr>
        <p:txBody>
          <a:bodyPr/>
          <a:lstStyle>
            <a:lvl1pPr marL="0" indent="0">
              <a:buSzTx/>
              <a:buFontTx/>
              <a:buNone/>
              <a:defRPr sz="2400">
                <a:solidFill>
                  <a:srgbClr val="800000"/>
                </a:solidFill>
              </a:defRPr>
            </a:lvl1pPr>
            <a:lvl2pPr marL="0" indent="457200">
              <a:buSzTx/>
              <a:buFontTx/>
              <a:buNone/>
              <a:defRPr sz="2400">
                <a:solidFill>
                  <a:srgbClr val="800000"/>
                </a:solidFill>
              </a:defRPr>
            </a:lvl2pPr>
            <a:lvl3pPr marL="0" indent="914400">
              <a:buSzTx/>
              <a:buFontTx/>
              <a:buNone/>
              <a:defRPr sz="2400">
                <a:solidFill>
                  <a:srgbClr val="800000"/>
                </a:solidFill>
              </a:defRPr>
            </a:lvl3pPr>
            <a:lvl4pPr marL="0" indent="1371600">
              <a:buSzTx/>
              <a:buFontTx/>
              <a:buNone/>
              <a:defRPr sz="2400">
                <a:solidFill>
                  <a:srgbClr val="800000"/>
                </a:solidFill>
              </a:defRPr>
            </a:lvl4pPr>
            <a:lvl5pPr marL="0" indent="1828800">
              <a:buSzTx/>
              <a:buFontTx/>
              <a:buNone/>
              <a:defRPr sz="2400">
                <a:solidFill>
                  <a:srgbClr val="8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300"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sp>
        <p:nvSpPr>
          <p:cNvPr id="307"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08"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09"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10"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11" name="Title Text"/>
          <p:cNvSpPr txBox="1"/>
          <p:nvPr>
            <p:ph type="title"/>
          </p:nvPr>
        </p:nvSpPr>
        <p:spPr>
          <a:prstGeom prst="rect">
            <a:avLst/>
          </a:prstGeom>
        </p:spPr>
        <p:txBody>
          <a:bodyPr/>
          <a:lstStyle/>
          <a:p>
            <a:pPr/>
            <a:r>
              <a:t>Title Text</a:t>
            </a:r>
          </a:p>
        </p:txBody>
      </p:sp>
      <p:sp>
        <p:nvSpPr>
          <p:cNvPr id="312"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13"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sp>
        <p:nvSpPr>
          <p:cNvPr id="320"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21"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22"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23"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24" name="Title Text"/>
          <p:cNvSpPr txBox="1"/>
          <p:nvPr>
            <p:ph type="title"/>
          </p:nvPr>
        </p:nvSpPr>
        <p:spPr>
          <a:xfrm>
            <a:off x="839787" y="365127"/>
            <a:ext cx="10515601" cy="1325563"/>
          </a:xfrm>
          <a:prstGeom prst="rect">
            <a:avLst/>
          </a:prstGeom>
        </p:spPr>
        <p:txBody>
          <a:bodyPr/>
          <a:lstStyle/>
          <a:p>
            <a:pPr/>
            <a:r>
              <a:t>Title Text</a:t>
            </a:r>
          </a:p>
        </p:txBody>
      </p:sp>
      <p:sp>
        <p:nvSpPr>
          <p:cNvPr id="325" name="Body Level One…"/>
          <p:cNvSpPr txBox="1"/>
          <p:nvPr>
            <p:ph type="body" sz="quarter" idx="1"/>
          </p:nvPr>
        </p:nvSpPr>
        <p:spPr>
          <a:xfrm>
            <a:off x="839788" y="1681163"/>
            <a:ext cx="5157789" cy="823913"/>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26" name="Text Placeholder 4"/>
          <p:cNvSpPr/>
          <p:nvPr>
            <p:ph type="body" sz="quarter" idx="13"/>
          </p:nvPr>
        </p:nvSpPr>
        <p:spPr>
          <a:xfrm>
            <a:off x="6172201" y="1681163"/>
            <a:ext cx="5183189" cy="823913"/>
          </a:xfrm>
          <a:prstGeom prst="rect">
            <a:avLst/>
          </a:prstGeom>
        </p:spPr>
        <p:txBody>
          <a:bodyPr anchor="b"/>
          <a:lstStyle/>
          <a:p>
            <a:pPr marL="0" indent="0">
              <a:buSzTx/>
              <a:buFontTx/>
              <a:buNone/>
              <a:defRPr sz="2400"/>
            </a:pPr>
          </a:p>
        </p:txBody>
      </p:sp>
      <p:sp>
        <p:nvSpPr>
          <p:cNvPr id="327"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sp>
        <p:nvSpPr>
          <p:cNvPr id="334"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35"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36"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37"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38" name="Title Text"/>
          <p:cNvSpPr txBox="1"/>
          <p:nvPr>
            <p:ph type="title"/>
          </p:nvPr>
        </p:nvSpPr>
        <p:spPr>
          <a:prstGeom prst="rect">
            <a:avLst/>
          </a:prstGeom>
        </p:spPr>
        <p:txBody>
          <a:bodyPr/>
          <a:lstStyle/>
          <a:p>
            <a:pPr/>
            <a:r>
              <a:t>Title Text</a:t>
            </a:r>
          </a:p>
        </p:txBody>
      </p:sp>
      <p:sp>
        <p:nvSpPr>
          <p:cNvPr id="339"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4" name="Title Text"/>
          <p:cNvSpPr txBox="1"/>
          <p:nvPr>
            <p:ph type="title"/>
          </p:nvPr>
        </p:nvSpPr>
        <p:spPr>
          <a:xfrm>
            <a:off x="831850" y="1709740"/>
            <a:ext cx="10515601" cy="2852737"/>
          </a:xfrm>
          <a:prstGeom prst="rect">
            <a:avLst/>
          </a:prstGeom>
        </p:spPr>
        <p:txBody>
          <a:bodyPr anchor="b"/>
          <a:lstStyle/>
          <a:p>
            <a:pPr/>
            <a:r>
              <a:t>Title Text</a:t>
            </a:r>
          </a:p>
        </p:txBody>
      </p:sp>
      <p:sp>
        <p:nvSpPr>
          <p:cNvPr id="35" name="Body Level One…"/>
          <p:cNvSpPr txBox="1"/>
          <p:nvPr>
            <p:ph type="body" sz="quarter" idx="1"/>
          </p:nvPr>
        </p:nvSpPr>
        <p:spPr>
          <a:xfrm>
            <a:off x="831850" y="4589464"/>
            <a:ext cx="10515601" cy="1500188"/>
          </a:xfrm>
          <a:prstGeom prst="rect">
            <a:avLst/>
          </a:prstGeom>
        </p:spPr>
        <p:txBody>
          <a:bodyPr/>
          <a:lstStyle>
            <a:lvl1pPr marL="0" indent="0">
              <a:buSzTx/>
              <a:buFontTx/>
              <a:buNone/>
              <a:defRPr sz="2400">
                <a:solidFill>
                  <a:srgbClr val="800000"/>
                </a:solidFill>
              </a:defRPr>
            </a:lvl1pPr>
            <a:lvl2pPr marL="0" indent="457200">
              <a:buSzTx/>
              <a:buFontTx/>
              <a:buNone/>
              <a:defRPr sz="2400">
                <a:solidFill>
                  <a:srgbClr val="800000"/>
                </a:solidFill>
              </a:defRPr>
            </a:lvl2pPr>
            <a:lvl3pPr marL="0" indent="914400">
              <a:buSzTx/>
              <a:buFontTx/>
              <a:buNone/>
              <a:defRPr sz="2400">
                <a:solidFill>
                  <a:srgbClr val="800000"/>
                </a:solidFill>
              </a:defRPr>
            </a:lvl3pPr>
            <a:lvl4pPr marL="0" indent="1371600">
              <a:buSzTx/>
              <a:buFontTx/>
              <a:buNone/>
              <a:defRPr sz="2400">
                <a:solidFill>
                  <a:srgbClr val="800000"/>
                </a:solidFill>
              </a:defRPr>
            </a:lvl4pPr>
            <a:lvl5pPr marL="0" indent="1828800">
              <a:buSzTx/>
              <a:buFontTx/>
              <a:buNone/>
              <a:defRPr sz="2400">
                <a:solidFill>
                  <a:srgbClr val="8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36" name="Slide Number"/>
          <p:cNvSpPr txBox="1"/>
          <p:nvPr>
            <p:ph type="sldNum" sz="quarter" idx="2"/>
          </p:nvPr>
        </p:nvSpPr>
        <p:spPr>
          <a:xfrm>
            <a:off x="5892800" y="6172200"/>
            <a:ext cx="28448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346"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47"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48"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49"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50"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357"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58"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59"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60"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61"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362" name="Body Level One…"/>
          <p:cNvSpPr txBox="1"/>
          <p:nvPr>
            <p:ph type="body" sz="half" idx="1"/>
          </p:nvPr>
        </p:nvSpPr>
        <p:spPr>
          <a:xfrm>
            <a:off x="5183187" y="987427"/>
            <a:ext cx="617220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363" name="Text Placeholder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364"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371"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72"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73"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74"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75"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376" name="Picture Placeholder 2"/>
          <p:cNvSpPr/>
          <p:nvPr>
            <p:ph type="pic" sz="half" idx="13"/>
          </p:nvPr>
        </p:nvSpPr>
        <p:spPr>
          <a:xfrm>
            <a:off x="5183187" y="987427"/>
            <a:ext cx="6172201" cy="4873626"/>
          </a:xfrm>
          <a:prstGeom prst="rect">
            <a:avLst/>
          </a:prstGeom>
        </p:spPr>
        <p:txBody>
          <a:bodyPr lIns="91439" rIns="91439">
            <a:noAutofit/>
          </a:bodyPr>
          <a:lstStyle/>
          <a:p>
            <a:pPr/>
          </a:p>
        </p:txBody>
      </p:sp>
      <p:sp>
        <p:nvSpPr>
          <p:cNvPr id="377"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378"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Vertical Text">
    <p:spTree>
      <p:nvGrpSpPr>
        <p:cNvPr id="1" name=""/>
        <p:cNvGrpSpPr/>
        <p:nvPr/>
      </p:nvGrpSpPr>
      <p:grpSpPr>
        <a:xfrm>
          <a:off x="0" y="0"/>
          <a:ext cx="0" cy="0"/>
          <a:chOff x="0" y="0"/>
          <a:chExt cx="0" cy="0"/>
        </a:xfrm>
      </p:grpSpPr>
      <p:sp>
        <p:nvSpPr>
          <p:cNvPr id="385"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86"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387"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388"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389" name="Title Text"/>
          <p:cNvSpPr txBox="1"/>
          <p:nvPr>
            <p:ph type="title"/>
          </p:nvPr>
        </p:nvSpPr>
        <p:spPr>
          <a:prstGeom prst="rect">
            <a:avLst/>
          </a:prstGeom>
        </p:spPr>
        <p:txBody>
          <a:bodyPr/>
          <a:lstStyle/>
          <a:p>
            <a:pPr/>
            <a:r>
              <a:t>Title Text</a:t>
            </a:r>
          </a:p>
        </p:txBody>
      </p:sp>
      <p:sp>
        <p:nvSpPr>
          <p:cNvPr id="390" name="Body Level One…"/>
          <p:cNvSpPr txBox="1"/>
          <p:nvPr>
            <p:ph type="body" idx="1"/>
          </p:nvPr>
        </p:nvSpPr>
        <p:spPr>
          <a:xfrm>
            <a:off x="838200" y="2362200"/>
            <a:ext cx="10515600" cy="336709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1"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Vertical Title and Text">
    <p:spTree>
      <p:nvGrpSpPr>
        <p:cNvPr id="1" name=""/>
        <p:cNvGrpSpPr/>
        <p:nvPr/>
      </p:nvGrpSpPr>
      <p:grpSpPr>
        <a:xfrm>
          <a:off x="0" y="0"/>
          <a:ext cx="0" cy="0"/>
          <a:chOff x="0" y="0"/>
          <a:chExt cx="0" cy="0"/>
        </a:xfrm>
      </p:grpSpPr>
      <p:sp>
        <p:nvSpPr>
          <p:cNvPr id="398"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99"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400" name="Picture 3" descr="Picture 3"/>
          <p:cNvPicPr>
            <a:picLocks noChangeAspect="1"/>
          </p:cNvPicPr>
          <p:nvPr/>
        </p:nvPicPr>
        <p:blipFill>
          <a:blip r:embed="rId2">
            <a:extLst/>
          </a:blip>
          <a:stretch>
            <a:fillRect/>
          </a:stretch>
        </p:blipFill>
        <p:spPr>
          <a:xfrm>
            <a:off x="10036467" y="6163914"/>
            <a:ext cx="1974269" cy="417014"/>
          </a:xfrm>
          <a:prstGeom prst="rect">
            <a:avLst/>
          </a:prstGeom>
          <a:ln w="12700">
            <a:miter lim="400000"/>
          </a:ln>
        </p:spPr>
      </p:pic>
      <p:pic>
        <p:nvPicPr>
          <p:cNvPr id="401" name="Picture 8" descr="Picture 8"/>
          <p:cNvPicPr>
            <a:picLocks noChangeAspect="1"/>
          </p:cNvPicPr>
          <p:nvPr/>
        </p:nvPicPr>
        <p:blipFill>
          <a:blip r:embed="rId3">
            <a:extLst/>
          </a:blip>
          <a:stretch>
            <a:fillRect/>
          </a:stretch>
        </p:blipFill>
        <p:spPr>
          <a:xfrm>
            <a:off x="1" y="5729289"/>
            <a:ext cx="1200148" cy="900112"/>
          </a:xfrm>
          <a:prstGeom prst="rect">
            <a:avLst/>
          </a:prstGeom>
          <a:ln w="12700">
            <a:miter lim="400000"/>
          </a:ln>
        </p:spPr>
      </p:pic>
      <p:sp>
        <p:nvSpPr>
          <p:cNvPr id="402" name="Title Text"/>
          <p:cNvSpPr txBox="1"/>
          <p:nvPr>
            <p:ph type="title"/>
          </p:nvPr>
        </p:nvSpPr>
        <p:spPr>
          <a:xfrm>
            <a:off x="8724900" y="365125"/>
            <a:ext cx="2628901" cy="5811838"/>
          </a:xfrm>
          <a:prstGeom prst="rect">
            <a:avLst/>
          </a:prstGeom>
        </p:spPr>
        <p:txBody>
          <a:bodyPr/>
          <a:lstStyle/>
          <a:p>
            <a:pPr/>
            <a:r>
              <a:t>Title Text</a:t>
            </a:r>
          </a:p>
        </p:txBody>
      </p:sp>
      <p:sp>
        <p:nvSpPr>
          <p:cNvPr id="403" name="Body Level One…"/>
          <p:cNvSpPr txBox="1"/>
          <p:nvPr>
            <p:ph type="body" idx="1"/>
          </p:nvPr>
        </p:nvSpPr>
        <p:spPr>
          <a:xfrm>
            <a:off x="838200" y="365125"/>
            <a:ext cx="7734301"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4" name="Slide Number"/>
          <p:cNvSpPr txBox="1"/>
          <p:nvPr>
            <p:ph type="sldNum" sz="quarter" idx="2"/>
          </p:nvPr>
        </p:nvSpPr>
        <p:spPr>
          <a:xfrm>
            <a:off x="11718369" y="6569075"/>
            <a:ext cx="372032" cy="358141"/>
          </a:xfrm>
          <a:prstGeom prst="rect">
            <a:avLst/>
          </a:prstGeom>
        </p:spPr>
        <p:txBody>
          <a:bodyPr/>
          <a:lstStyle>
            <a:lvl1pPr algn="r">
              <a:defRPr b="1">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3" name="Title Text"/>
          <p:cNvSpPr txBox="1"/>
          <p:nvPr>
            <p:ph type="title"/>
          </p:nvPr>
        </p:nvSpPr>
        <p:spPr>
          <a:prstGeom prst="rect">
            <a:avLst/>
          </a:prstGeom>
        </p:spPr>
        <p:txBody>
          <a:bodyPr/>
          <a:lstStyle/>
          <a:p>
            <a:pPr/>
            <a:r>
              <a:t>Title Text</a:t>
            </a:r>
          </a:p>
        </p:txBody>
      </p:sp>
      <p:sp>
        <p:nvSpPr>
          <p:cNvPr id="44"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2" name="Title Text"/>
          <p:cNvSpPr txBox="1"/>
          <p:nvPr>
            <p:ph type="title"/>
          </p:nvPr>
        </p:nvSpPr>
        <p:spPr>
          <a:xfrm>
            <a:off x="839787" y="365127"/>
            <a:ext cx="10515601" cy="1325563"/>
          </a:xfrm>
          <a:prstGeom prst="rect">
            <a:avLst/>
          </a:prstGeom>
        </p:spPr>
        <p:txBody>
          <a:bodyPr/>
          <a:lstStyle/>
          <a:p>
            <a:pPr/>
            <a:r>
              <a:t>Title Text</a:t>
            </a:r>
          </a:p>
        </p:txBody>
      </p:sp>
      <p:sp>
        <p:nvSpPr>
          <p:cNvPr id="53" name="Body Level One…"/>
          <p:cNvSpPr txBox="1"/>
          <p:nvPr>
            <p:ph type="body" sz="quarter" idx="1"/>
          </p:nvPr>
        </p:nvSpPr>
        <p:spPr>
          <a:xfrm>
            <a:off x="839788" y="1681163"/>
            <a:ext cx="5157789" cy="823913"/>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54" name="Text Placeholder 4"/>
          <p:cNvSpPr/>
          <p:nvPr>
            <p:ph type="body" sz="quarter" idx="13"/>
          </p:nvPr>
        </p:nvSpPr>
        <p:spPr>
          <a:xfrm>
            <a:off x="6172201" y="1681163"/>
            <a:ext cx="5183189" cy="823913"/>
          </a:xfrm>
          <a:prstGeom prst="rect">
            <a:avLst/>
          </a:prstGeom>
        </p:spPr>
        <p:txBody>
          <a:bodyPr anchor="b"/>
          <a:lstStyle/>
          <a:p>
            <a:pPr marL="0" indent="0">
              <a:buSzTx/>
              <a:buFontTx/>
              <a:buNone/>
              <a:defRPr sz="2400"/>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2" name="Title Text"/>
          <p:cNvSpPr txBox="1"/>
          <p:nvPr>
            <p:ph type="title"/>
          </p:nvPr>
        </p:nvSpPr>
        <p:spPr>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7"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8" name="Body Level One…"/>
          <p:cNvSpPr txBox="1"/>
          <p:nvPr>
            <p:ph type="body" sz="half" idx="1"/>
          </p:nvPr>
        </p:nvSpPr>
        <p:spPr>
          <a:xfrm>
            <a:off x="5183187" y="987427"/>
            <a:ext cx="617220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9" name="Text Placeholder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7"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8" name="Picture Placeholder 2"/>
          <p:cNvSpPr/>
          <p:nvPr>
            <p:ph type="pic" sz="half" idx="13"/>
          </p:nvPr>
        </p:nvSpPr>
        <p:spPr>
          <a:xfrm>
            <a:off x="5183187" y="987427"/>
            <a:ext cx="6172201" cy="4873626"/>
          </a:xfrm>
          <a:prstGeom prst="rect">
            <a:avLst/>
          </a:prstGeom>
        </p:spPr>
        <p:txBody>
          <a:bodyPr lIns="91439" rIns="91439">
            <a:noAutofit/>
          </a:bodyPr>
          <a:lstStyle/>
          <a:p>
            <a:pPr/>
          </a:p>
        </p:txBody>
      </p:sp>
      <p:sp>
        <p:nvSpPr>
          <p:cNvPr id="89"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1.t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 Id="rId16" Type="http://schemas.openxmlformats.org/officeDocument/2006/relationships/slideLayout" Target="../slideLayouts/slideLayout13.xml"/><Relationship Id="rId17" Type="http://schemas.openxmlformats.org/officeDocument/2006/relationships/slideLayout" Target="../slideLayouts/slideLayout14.xml"/><Relationship Id="rId18" Type="http://schemas.openxmlformats.org/officeDocument/2006/relationships/slideLayout" Target="../slideLayouts/slideLayout15.xml"/><Relationship Id="rId19" Type="http://schemas.openxmlformats.org/officeDocument/2006/relationships/slideLayout" Target="../slideLayouts/slideLayout16.xml"/><Relationship Id="rId20" Type="http://schemas.openxmlformats.org/officeDocument/2006/relationships/slideLayout" Target="../slideLayouts/slideLayout17.xml"/><Relationship Id="rId21" Type="http://schemas.openxmlformats.org/officeDocument/2006/relationships/slideLayout" Target="../slideLayouts/slideLayout18.xml"/><Relationship Id="rId22" Type="http://schemas.openxmlformats.org/officeDocument/2006/relationships/slideLayout" Target="../slideLayouts/slideLayout19.xml"/><Relationship Id="rId23" Type="http://schemas.openxmlformats.org/officeDocument/2006/relationships/slideLayout" Target="../slideLayouts/slideLayout20.xml"/><Relationship Id="rId24" Type="http://schemas.openxmlformats.org/officeDocument/2006/relationships/slideLayout" Target="../slideLayouts/slideLayout21.xml"/><Relationship Id="rId25" Type="http://schemas.openxmlformats.org/officeDocument/2006/relationships/slideLayout" Target="../slideLayouts/slideLayout22.xml"/><Relationship Id="rId26" Type="http://schemas.openxmlformats.org/officeDocument/2006/relationships/slideLayout" Target="../slideLayouts/slideLayout23.xml"/><Relationship Id="rId27" Type="http://schemas.openxmlformats.org/officeDocument/2006/relationships/slideLayout" Target="../slideLayouts/slideLayout24.xml"/><Relationship Id="rId28" Type="http://schemas.openxmlformats.org/officeDocument/2006/relationships/slideLayout" Target="../slideLayouts/slideLayout25.xml"/><Relationship Id="rId29" Type="http://schemas.openxmlformats.org/officeDocument/2006/relationships/slideLayout" Target="../slideLayouts/slideLayout26.xml"/><Relationship Id="rId30" Type="http://schemas.openxmlformats.org/officeDocument/2006/relationships/slideLayout" Target="../slideLayouts/slideLayout27.xml"/><Relationship Id="rId31" Type="http://schemas.openxmlformats.org/officeDocument/2006/relationships/slideLayout" Target="../slideLayouts/slideLayout28.xml"/><Relationship Id="rId32" Type="http://schemas.openxmlformats.org/officeDocument/2006/relationships/slideLayout" Target="../slideLayouts/slideLayout29.xml"/><Relationship Id="rId33" Type="http://schemas.openxmlformats.org/officeDocument/2006/relationships/slideLayout" Target="../slideLayouts/slideLayout30.xml"/><Relationship Id="rId34" Type="http://schemas.openxmlformats.org/officeDocument/2006/relationships/slideLayout" Target="../slideLayouts/slideLayout31.xml"/><Relationship Id="rId35" Type="http://schemas.openxmlformats.org/officeDocument/2006/relationships/slideLayout" Target="../slideLayouts/slideLayout32.xml"/><Relationship Id="rId36" Type="http://schemas.openxmlformats.org/officeDocument/2006/relationships/slideLayout" Target="../slideLayouts/slideLayout33.xml"/><Relationship Id="rId37"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traight Connector 6"/>
          <p:cNvSpPr/>
          <p:nvPr/>
        </p:nvSpPr>
        <p:spPr>
          <a:xfrm>
            <a:off x="1117599" y="6553200"/>
            <a:ext cx="8753857" cy="0"/>
          </a:xfrm>
          <a:prstGeom prst="line">
            <a:avLst/>
          </a:prstGeom>
          <a:ln w="19050">
            <a:solidFill>
              <a:srgbClr val="800000"/>
            </a:solidFill>
            <a:miter/>
          </a:ln>
        </p:spPr>
        <p:txBody>
          <a:bodyPr lIns="45719" rIns="45719"/>
          <a:lstStyle/>
          <a:p>
            <a:pPr/>
          </a:p>
        </p:txBody>
      </p:sp>
      <p:sp>
        <p:nvSpPr>
          <p:cNvPr id="3" name="Rectangle 7"/>
          <p:cNvSpPr/>
          <p:nvPr/>
        </p:nvSpPr>
        <p:spPr>
          <a:xfrm>
            <a:off x="0" y="6629400"/>
            <a:ext cx="12192000" cy="228600"/>
          </a:xfrm>
          <a:prstGeom prst="rect">
            <a:avLst/>
          </a:prstGeom>
          <a:solidFill>
            <a:srgbClr val="0F4D7B"/>
          </a:solidFill>
          <a:ln w="12700">
            <a:miter lim="400000"/>
          </a:ln>
        </p:spPr>
        <p:txBody>
          <a:bodyPr lIns="45719" rIns="45719" anchor="ctr"/>
          <a:lstStyle/>
          <a:p>
            <a:pPr algn="ctr">
              <a:defRPr>
                <a:solidFill>
                  <a:srgbClr val="FFFFFF"/>
                </a:solidFill>
              </a:defRPr>
            </a:pPr>
          </a:p>
        </p:txBody>
      </p:sp>
      <p:pic>
        <p:nvPicPr>
          <p:cNvPr id="4" name="Picture 3" descr="Picture 3"/>
          <p:cNvPicPr>
            <a:picLocks noChangeAspect="1"/>
          </p:cNvPicPr>
          <p:nvPr/>
        </p:nvPicPr>
        <p:blipFill>
          <a:blip r:embed="rId2">
            <a:extLst/>
          </a:blip>
          <a:stretch>
            <a:fillRect/>
          </a:stretch>
        </p:blipFill>
        <p:spPr>
          <a:xfrm>
            <a:off x="10086975" y="6163914"/>
            <a:ext cx="1923761" cy="417014"/>
          </a:xfrm>
          <a:prstGeom prst="rect">
            <a:avLst/>
          </a:prstGeom>
          <a:ln w="12700">
            <a:miter lim="400000"/>
          </a:ln>
        </p:spPr>
      </p:pic>
      <p:pic>
        <p:nvPicPr>
          <p:cNvPr id="5" name="Picture 8" descr="Picture 8"/>
          <p:cNvPicPr>
            <a:picLocks noChangeAspect="1"/>
          </p:cNvPicPr>
          <p:nvPr/>
        </p:nvPicPr>
        <p:blipFill>
          <a:blip r:embed="rId3">
            <a:extLst/>
          </a:blip>
          <a:stretch>
            <a:fillRect/>
          </a:stretch>
        </p:blipFill>
        <p:spPr>
          <a:xfrm>
            <a:off x="66675" y="5729289"/>
            <a:ext cx="1076326" cy="900112"/>
          </a:xfrm>
          <a:prstGeom prst="rect">
            <a:avLst/>
          </a:prstGeom>
          <a:ln w="12700">
            <a:miter lim="400000"/>
          </a:ln>
        </p:spPr>
      </p:pic>
      <p:sp>
        <p:nvSpPr>
          <p:cNvPr id="6" name="Title Text"/>
          <p:cNvSpPr txBox="1"/>
          <p:nvPr>
            <p:ph type="title"/>
          </p:nvPr>
        </p:nvSpPr>
        <p:spPr>
          <a:xfrm>
            <a:off x="838200" y="365127"/>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7" name="Slide Number"/>
          <p:cNvSpPr txBox="1"/>
          <p:nvPr>
            <p:ph type="sldNum" sz="quarter" idx="2"/>
          </p:nvPr>
        </p:nvSpPr>
        <p:spPr>
          <a:xfrm>
            <a:off x="5791200" y="6248401"/>
            <a:ext cx="343903" cy="358141"/>
          </a:xfrm>
          <a:prstGeom prst="rect">
            <a:avLst/>
          </a:prstGeom>
          <a:ln w="12700">
            <a:miter lim="400000"/>
          </a:ln>
        </p:spPr>
        <p:txBody>
          <a:bodyPr wrap="none" lIns="45719" rIns="45719">
            <a:spAutoFit/>
          </a:bodyPr>
          <a:lstStyle/>
          <a:p>
            <a:pPr/>
            <a:fld id="{86CB4B4D-7CA3-9044-876B-883B54F8677D}" type="slidenum"/>
          </a:p>
        </p:txBody>
      </p:sp>
      <p:sp>
        <p:nvSpPr>
          <p:cNvPr id="8" name="Body Level One…"/>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 id="2147483668" r:id="rId23"/>
    <p:sldLayoutId id="2147483669" r:id="rId24"/>
    <p:sldLayoutId id="2147483670" r:id="rId25"/>
    <p:sldLayoutId id="2147483671" r:id="rId26"/>
    <p:sldLayoutId id="2147483672" r:id="rId27"/>
    <p:sldLayoutId id="2147483673" r:id="rId28"/>
    <p:sldLayoutId id="2147483674" r:id="rId29"/>
    <p:sldLayoutId id="2147483675" r:id="rId30"/>
    <p:sldLayoutId id="2147483676" r:id="rId31"/>
    <p:sldLayoutId id="2147483677" r:id="rId32"/>
    <p:sldLayoutId id="2147483678" r:id="rId33"/>
    <p:sldLayoutId id="2147483679" r:id="rId34"/>
    <p:sldLayoutId id="2147483680" r:id="rId35"/>
    <p:sldLayoutId id="2147483681" r:id="rId36"/>
    <p:sldLayoutId id="2147483682" r:id="rId37"/>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b="1" baseline="0" cap="none" i="0" spc="0" strike="noStrike" sz="4000" u="none">
          <a:ln>
            <a:noFill/>
          </a:ln>
          <a:solidFill>
            <a:srgbClr val="006699"/>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1pPr>
      <a:lvl2pPr marL="708659" marR="0" indent="-251459" algn="l" defTabSz="914400" rtl="0" latinLnBrk="0">
        <a:lnSpc>
          <a:spcPct val="90000"/>
        </a:lnSpc>
        <a:spcBef>
          <a:spcPts val="1000"/>
        </a:spcBef>
        <a:spcAft>
          <a:spcPts val="0"/>
        </a:spcAft>
        <a:buClrTx/>
        <a:buSzPct val="75000"/>
        <a:buFont typeface="Arial"/>
        <a:buChar char="o"/>
        <a:tabLst/>
        <a:defRPr b="1" baseline="0" cap="none" i="0" spc="0" strike="noStrike" sz="2200" u="none">
          <a:ln>
            <a:noFill/>
          </a:ln>
          <a:solidFill>
            <a:srgbClr val="006699"/>
          </a:solidFill>
          <a:uFillTx/>
          <a:latin typeface="+mn-lt"/>
          <a:ea typeface="+mn-ea"/>
          <a:cs typeface="+mn-cs"/>
          <a:sym typeface="Calibri"/>
        </a:defRPr>
      </a:lvl2pPr>
      <a:lvl3pPr marL="1193800" marR="0" indent="-279400"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3pPr>
      <a:lvl4pPr marL="1685925" marR="0" indent="-314325"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4pPr>
      <a:lvl5pPr marL="2143125" marR="0" indent="-314325"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5pPr>
      <a:lvl6pPr marL="2565400" marR="0" indent="-279400"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6pPr>
      <a:lvl7pPr marL="3022600" marR="0" indent="-279400"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7pPr>
      <a:lvl8pPr marL="3479800" marR="0" indent="-279400"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8pPr>
      <a:lvl9pPr marL="3937000" marR="0" indent="-279400" algn="l" defTabSz="914400" rtl="0" latinLnBrk="0">
        <a:lnSpc>
          <a:spcPct val="90000"/>
        </a:lnSpc>
        <a:spcBef>
          <a:spcPts val="1000"/>
        </a:spcBef>
        <a:spcAft>
          <a:spcPts val="0"/>
        </a:spcAft>
        <a:buClrTx/>
        <a:buSzPct val="100000"/>
        <a:buFont typeface="Arial"/>
        <a:buChar char="•"/>
        <a:tabLst/>
        <a:defRPr b="1" baseline="0" cap="none" i="0" spc="0" strike="noStrike" sz="2200" u="none">
          <a:ln>
            <a:noFill/>
          </a:ln>
          <a:solidFill>
            <a:srgbClr val="006699"/>
          </a:solidFill>
          <a:uFillTx/>
          <a:latin typeface="+mn-lt"/>
          <a:ea typeface="+mn-ea"/>
          <a:cs typeface="+mn-cs"/>
          <a:sym typeface="Calibri"/>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1pPr>
      <a:lvl2pPr marL="0" marR="0" indent="457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2pPr>
      <a:lvl3pPr marL="0" marR="0" indent="914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3pPr>
      <a:lvl4pPr marL="0" marR="0" indent="1371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4pPr>
      <a:lvl5pPr marL="0" marR="0" indent="18288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5pPr>
      <a:lvl6pPr marL="0" marR="0" indent="22860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6pPr>
      <a:lvl7pPr marL="0" marR="0" indent="2743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7pPr>
      <a:lvl8pPr marL="0" marR="0" indent="3200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8pPr>
      <a:lvl9pPr marL="0" marR="0" indent="3657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 Id="rId3" Type="http://schemas.openxmlformats.org/officeDocument/2006/relationships/image" Target="../media/image5.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 Id="rId3" Type="http://schemas.openxmlformats.org/officeDocument/2006/relationships/hyperlink" Target="https://www.nhlbi.nih.gov/sites/default/files/media/docs/sickle-cell-disease-report%20020816_0.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ivy@hrsa.gov"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3.jpeg"/><Relationship Id="rId3" Type="http://schemas.openxmlformats.org/officeDocument/2006/relationships/image" Target="../media/image3.png"/><Relationship Id="rId4" Type="http://schemas.openxmlformats.org/officeDocument/2006/relationships/hyperlink" Target="mailto:lwhiteman@jhmi.edu"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3" name="Title 1"/>
          <p:cNvSpPr txBox="1"/>
          <p:nvPr>
            <p:ph type="ctrTitle"/>
          </p:nvPr>
        </p:nvSpPr>
        <p:spPr>
          <a:xfrm>
            <a:off x="1113003" y="520774"/>
            <a:ext cx="9527062" cy="1629036"/>
          </a:xfrm>
          <a:prstGeom prst="rect">
            <a:avLst/>
          </a:prstGeom>
        </p:spPr>
        <p:txBody>
          <a:bodyPr/>
          <a:lstStyle/>
          <a:p>
            <a:pPr defTabSz="365760">
              <a:defRPr sz="1760"/>
            </a:pPr>
            <a:r>
              <a:t>Optimizing Sickle Cell Care</a:t>
            </a:r>
            <a:br/>
            <a:br/>
            <a:r>
              <a:t>September 5, 2019</a:t>
            </a:r>
            <a:br/>
            <a:br/>
            <a:r>
              <a:rPr sz="1280">
                <a:solidFill>
                  <a:srgbClr val="800000"/>
                </a:solidFill>
              </a:rPr>
              <a:t>Edward Donnell Ivy, MD, MPH</a:t>
            </a:r>
            <a:br>
              <a:rPr sz="1280">
                <a:solidFill>
                  <a:srgbClr val="800000"/>
                </a:solidFill>
              </a:rPr>
            </a:br>
            <a:r>
              <a:rPr sz="1280">
                <a:solidFill>
                  <a:srgbClr val="800000"/>
                </a:solidFill>
              </a:rPr>
              <a:t>Medical Officer, </a:t>
            </a:r>
            <a:br>
              <a:rPr sz="1280">
                <a:solidFill>
                  <a:srgbClr val="800000"/>
                </a:solidFill>
              </a:rPr>
            </a:br>
            <a:r>
              <a:rPr sz="1280">
                <a:solidFill>
                  <a:srgbClr val="800000"/>
                </a:solidFill>
              </a:rPr>
              <a:t>Division of Services for Children with Special Health Needs (DSCSHN)</a:t>
            </a:r>
            <a:br>
              <a:rPr sz="1280">
                <a:solidFill>
                  <a:srgbClr val="800000"/>
                </a:solidFill>
              </a:rPr>
            </a:br>
            <a:r>
              <a:rPr sz="1280">
                <a:solidFill>
                  <a:srgbClr val="800000"/>
                </a:solidFill>
              </a:rPr>
              <a:t>Maternal and Child Health Bureau (MCHB)</a:t>
            </a:r>
            <a:br>
              <a:rPr sz="1280">
                <a:solidFill>
                  <a:srgbClr val="800000"/>
                </a:solidFill>
              </a:rPr>
            </a:br>
            <a:r>
              <a:rPr sz="1280">
                <a:solidFill>
                  <a:srgbClr val="800000"/>
                </a:solidFill>
              </a:rPr>
              <a:t>Health Resources and Services Administration (HRSA)</a:t>
            </a:r>
            <a:br>
              <a:rPr sz="1280">
                <a:solidFill>
                  <a:srgbClr val="800000"/>
                </a:solidFill>
              </a:rPr>
            </a:br>
            <a:br>
              <a:rPr sz="1280">
                <a:solidFill>
                  <a:srgbClr val="800000"/>
                </a:solidFill>
              </a:rPr>
            </a:b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4" name="Title 1"/>
          <p:cNvSpPr txBox="1"/>
          <p:nvPr>
            <p:ph type="title"/>
          </p:nvPr>
        </p:nvSpPr>
        <p:spPr>
          <a:xfrm>
            <a:off x="762000" y="285614"/>
            <a:ext cx="10515600" cy="933588"/>
          </a:xfrm>
          <a:prstGeom prst="rect">
            <a:avLst/>
          </a:prstGeom>
        </p:spPr>
        <p:txBody>
          <a:bodyPr/>
          <a:lstStyle/>
          <a:p>
            <a:pPr/>
            <a:r>
              <a:t>Hydroxyurea and Endari</a:t>
            </a:r>
          </a:p>
        </p:txBody>
      </p:sp>
      <p:sp>
        <p:nvSpPr>
          <p:cNvPr id="455" name="Content Placeholder 2"/>
          <p:cNvSpPr txBox="1"/>
          <p:nvPr>
            <p:ph type="body" idx="1"/>
          </p:nvPr>
        </p:nvSpPr>
        <p:spPr>
          <a:xfrm>
            <a:off x="251789" y="1219200"/>
            <a:ext cx="7156178" cy="4727607"/>
          </a:xfrm>
          <a:prstGeom prst="rect">
            <a:avLst/>
          </a:prstGeom>
        </p:spPr>
        <p:txBody>
          <a:bodyPr/>
          <a:lstStyle/>
          <a:p>
            <a:pPr marL="0" indent="0" defTabSz="859536">
              <a:spcBef>
                <a:spcPts val="900"/>
              </a:spcBef>
              <a:buSzTx/>
              <a:buNone/>
              <a:defRPr sz="2068"/>
            </a:pPr>
            <a:r>
              <a:t>Hydroxyurea</a:t>
            </a:r>
          </a:p>
          <a:p>
            <a:pPr marL="214884" indent="-214884" defTabSz="859536">
              <a:spcBef>
                <a:spcPts val="900"/>
              </a:spcBef>
              <a:defRPr sz="2068"/>
            </a:pPr>
            <a:r>
              <a:t>From 1998 – 2018, HU was the only FDA approved therapy for SCD</a:t>
            </a:r>
          </a:p>
          <a:p>
            <a:pPr marL="214884" indent="-214884" defTabSz="859536">
              <a:spcBef>
                <a:spcPts val="900"/>
              </a:spcBef>
              <a:defRPr sz="2068"/>
            </a:pPr>
            <a:r>
              <a:t>Hydroxyurea increases fetal hemoglobin</a:t>
            </a:r>
          </a:p>
          <a:p>
            <a:pPr marL="214884" indent="-214884" defTabSz="859536">
              <a:spcBef>
                <a:spcPts val="900"/>
              </a:spcBef>
              <a:defRPr sz="2068"/>
            </a:pPr>
            <a:r>
              <a:t>Hydroxyurea reduces sickle cell crisis, major medical complications, emergency room visits and hospitalizations</a:t>
            </a:r>
          </a:p>
          <a:p>
            <a:pPr marL="214884" indent="-214884" defTabSz="859536">
              <a:spcBef>
                <a:spcPts val="900"/>
              </a:spcBef>
              <a:defRPr sz="2068"/>
            </a:pPr>
          </a:p>
          <a:p>
            <a:pPr marL="0" indent="0" defTabSz="859536">
              <a:spcBef>
                <a:spcPts val="900"/>
              </a:spcBef>
              <a:buSzTx/>
              <a:buNone/>
              <a:defRPr sz="2068"/>
            </a:pPr>
            <a:r>
              <a:t>Endari</a:t>
            </a:r>
          </a:p>
          <a:p>
            <a:pPr marL="214884" indent="-214884" defTabSz="859536">
              <a:spcBef>
                <a:spcPts val="900"/>
              </a:spcBef>
              <a:defRPr sz="2068"/>
            </a:pPr>
            <a:r>
              <a:t>FDA approved Endari for sickle cell in 2018</a:t>
            </a:r>
          </a:p>
          <a:p>
            <a:pPr marL="214884" indent="-214884" defTabSz="859536">
              <a:spcBef>
                <a:spcPts val="900"/>
              </a:spcBef>
              <a:defRPr sz="2068"/>
            </a:pPr>
            <a:r>
              <a:t>Endari is an amino acid (L-glutamine)</a:t>
            </a:r>
          </a:p>
          <a:p>
            <a:pPr marL="214884" indent="-214884" defTabSz="859536">
              <a:spcBef>
                <a:spcPts val="900"/>
              </a:spcBef>
              <a:defRPr sz="2068"/>
            </a:pPr>
            <a:r>
              <a:t>Endari helps cells to stay flexible (reduces stress on cells)</a:t>
            </a:r>
          </a:p>
        </p:txBody>
      </p:sp>
      <p:pic>
        <p:nvPicPr>
          <p:cNvPr id="456" name="Content Placeholder 5" descr="Content Placeholder 5"/>
          <p:cNvPicPr>
            <a:picLocks noChangeAspect="1"/>
          </p:cNvPicPr>
          <p:nvPr/>
        </p:nvPicPr>
        <p:blipFill>
          <a:blip r:embed="rId2">
            <a:extLst/>
          </a:blip>
          <a:stretch>
            <a:fillRect/>
          </a:stretch>
        </p:blipFill>
        <p:spPr>
          <a:xfrm>
            <a:off x="7407965" y="1439482"/>
            <a:ext cx="4147931" cy="2190751"/>
          </a:xfrm>
          <a:prstGeom prst="rect">
            <a:avLst/>
          </a:prstGeom>
          <a:ln w="12700">
            <a:miter lim="400000"/>
          </a:ln>
        </p:spPr>
      </p:pic>
      <p:pic>
        <p:nvPicPr>
          <p:cNvPr id="457" name="Picture 7" descr="Picture 7"/>
          <p:cNvPicPr>
            <a:picLocks noChangeAspect="1"/>
          </p:cNvPicPr>
          <p:nvPr/>
        </p:nvPicPr>
        <p:blipFill>
          <a:blip r:embed="rId3">
            <a:extLst/>
          </a:blip>
          <a:stretch>
            <a:fillRect/>
          </a:stretch>
        </p:blipFill>
        <p:spPr>
          <a:xfrm>
            <a:off x="7407965" y="3837368"/>
            <a:ext cx="4147931" cy="2157444"/>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9" name="Title 1"/>
          <p:cNvSpPr txBox="1"/>
          <p:nvPr>
            <p:ph type="title"/>
          </p:nvPr>
        </p:nvSpPr>
        <p:spPr>
          <a:xfrm>
            <a:off x="838200" y="-106363"/>
            <a:ext cx="10515600" cy="1325563"/>
          </a:xfrm>
          <a:prstGeom prst="rect">
            <a:avLst/>
          </a:prstGeom>
        </p:spPr>
        <p:txBody>
          <a:bodyPr/>
          <a:lstStyle/>
          <a:p>
            <a:pPr/>
            <a:r>
              <a:t>Bone marrow transplant in Sickle Cell Disease</a:t>
            </a:r>
          </a:p>
        </p:txBody>
      </p:sp>
      <p:sp>
        <p:nvSpPr>
          <p:cNvPr id="460" name="Content Placeholder 2"/>
          <p:cNvSpPr txBox="1"/>
          <p:nvPr>
            <p:ph type="body" idx="1"/>
          </p:nvPr>
        </p:nvSpPr>
        <p:spPr>
          <a:xfrm>
            <a:off x="838200" y="1219200"/>
            <a:ext cx="10515600" cy="4823791"/>
          </a:xfrm>
          <a:prstGeom prst="rect">
            <a:avLst/>
          </a:prstGeom>
        </p:spPr>
        <p:txBody>
          <a:bodyPr/>
          <a:lstStyle/>
          <a:p>
            <a:pPr>
              <a:defRPr sz="2000"/>
            </a:pPr>
            <a:r>
              <a:t>Offers “cure” to individuals with sickle cell disease</a:t>
            </a:r>
          </a:p>
          <a:p>
            <a:pPr>
              <a:defRPr sz="2000"/>
            </a:pPr>
          </a:p>
          <a:p>
            <a:pPr>
              <a:defRPr sz="2000"/>
            </a:pPr>
            <a:r>
              <a:t>Matched, related donors</a:t>
            </a:r>
          </a:p>
          <a:p>
            <a:pPr>
              <a:defRPr sz="2000"/>
            </a:pPr>
          </a:p>
          <a:p>
            <a:pPr>
              <a:defRPr sz="2000"/>
            </a:pPr>
            <a:r>
              <a:t>New trials into matched, unrelated donors</a:t>
            </a:r>
          </a:p>
          <a:p>
            <a:pPr>
              <a:defRPr sz="2000"/>
            </a:pPr>
          </a:p>
          <a:p>
            <a:pPr>
              <a:defRPr sz="2000"/>
            </a:pPr>
            <a:r>
              <a:t>Requires high doses of chemotherapy</a:t>
            </a:r>
          </a:p>
          <a:p>
            <a:pPr>
              <a:defRPr sz="2000"/>
            </a:pPr>
          </a:p>
          <a:p>
            <a:pPr>
              <a:defRPr sz="2000"/>
            </a:pPr>
            <a:r>
              <a:t>Reduced use of chemotherapy (nonmyeloablative) therapy in older individuals with sickle cell disease (Results in recipient having mix of donor cells and recipient cells (mixed chimarism)</a:t>
            </a:r>
          </a:p>
          <a:p>
            <a:pPr>
              <a:defRPr sz="2000"/>
            </a:pPr>
          </a:p>
          <a:p>
            <a:pPr>
              <a:defRPr sz="2000"/>
            </a:pPr>
            <a:r>
              <a:t>Graph vs host disease is a significant risk with bone marrow transplant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2" name="Title 1"/>
          <p:cNvSpPr txBox="1"/>
          <p:nvPr>
            <p:ph type="title"/>
          </p:nvPr>
        </p:nvSpPr>
        <p:spPr>
          <a:xfrm>
            <a:off x="400878" y="184773"/>
            <a:ext cx="10515601" cy="774560"/>
          </a:xfrm>
          <a:prstGeom prst="rect">
            <a:avLst/>
          </a:prstGeom>
        </p:spPr>
        <p:txBody>
          <a:bodyPr/>
          <a:lstStyle>
            <a:lvl1pPr defTabSz="822959">
              <a:defRPr sz="3600"/>
            </a:lvl1pPr>
          </a:lstStyle>
          <a:p>
            <a:pPr/>
            <a:r>
              <a:t>What does Optimal Care Look like? Clinical View</a:t>
            </a:r>
          </a:p>
        </p:txBody>
      </p:sp>
      <p:sp>
        <p:nvSpPr>
          <p:cNvPr id="463" name="Content Placeholder 2"/>
          <p:cNvSpPr txBox="1"/>
          <p:nvPr>
            <p:ph type="body" idx="1"/>
          </p:nvPr>
        </p:nvSpPr>
        <p:spPr>
          <a:xfrm>
            <a:off x="281607" y="840062"/>
            <a:ext cx="8464827" cy="4848935"/>
          </a:xfrm>
          <a:prstGeom prst="rect">
            <a:avLst/>
          </a:prstGeom>
        </p:spPr>
        <p:txBody>
          <a:bodyPr/>
          <a:lstStyle/>
          <a:p>
            <a:pPr/>
            <a:r>
              <a:t>According to the NHLBI Guidelines</a:t>
            </a:r>
          </a:p>
          <a:p>
            <a:pPr lvl="1" marL="685800" indent="-228600">
              <a:spcBef>
                <a:spcPts val="500"/>
              </a:spcBef>
              <a:buFont typeface="Courier New"/>
              <a:defRPr b="0" sz="2000"/>
            </a:pPr>
            <a:r>
              <a:t>includes Hydroxyurea in all individuals with Hgb SS or SBeta0</a:t>
            </a:r>
          </a:p>
          <a:p>
            <a:pPr lvl="1" marL="685800" indent="-228600">
              <a:spcBef>
                <a:spcPts val="500"/>
              </a:spcBef>
              <a:buFont typeface="Courier New"/>
              <a:defRPr b="0" sz="2000"/>
            </a:pPr>
            <a:r>
              <a:t>includes daily penicillin twice a day for all children less than 5 years</a:t>
            </a:r>
          </a:p>
          <a:p>
            <a:pPr lvl="1" marL="685800" indent="-228600">
              <a:spcBef>
                <a:spcPts val="500"/>
              </a:spcBef>
              <a:buFont typeface="Courier New"/>
              <a:defRPr b="0" sz="2000"/>
            </a:pPr>
            <a:r>
              <a:t>includes screening for stoke risk in children using TCD</a:t>
            </a:r>
          </a:p>
          <a:p>
            <a:pPr lvl="1" marL="685800" indent="-228600">
              <a:spcBef>
                <a:spcPts val="500"/>
              </a:spcBef>
              <a:buFont typeface="Courier New"/>
              <a:defRPr b="0" sz="2000"/>
            </a:pPr>
            <a:r>
              <a:t>includes chronic transfusion therapy for children at risk of </a:t>
            </a:r>
          </a:p>
          <a:p>
            <a:pPr lvl="1" marL="685800" indent="-228600">
              <a:spcBef>
                <a:spcPts val="500"/>
              </a:spcBef>
              <a:buFont typeface="Courier New"/>
              <a:defRPr b="0" sz="2000"/>
            </a:pPr>
            <a:r>
              <a:t>includes screening for renal function and pulmonary function </a:t>
            </a:r>
          </a:p>
          <a:p>
            <a:pPr lvl="1" marL="685800" indent="-228600">
              <a:spcBef>
                <a:spcPts val="500"/>
              </a:spcBef>
              <a:buFont typeface="Courier New"/>
              <a:defRPr b="0" sz="2000"/>
            </a:pPr>
          </a:p>
          <a:p>
            <a:pPr/>
            <a:r>
              <a:t>Would include access to the latest and best therapies available as they come onto the market</a:t>
            </a:r>
          </a:p>
          <a:p>
            <a:pPr/>
          </a:p>
          <a:p>
            <a:pPr/>
            <a:r>
              <a:t>To ensure access to care for all individuals we must work on health care systems</a:t>
            </a:r>
          </a:p>
        </p:txBody>
      </p:sp>
      <p:pic>
        <p:nvPicPr>
          <p:cNvPr id="464" name="Content Placeholder 5" descr="Content Placeholder 5"/>
          <p:cNvPicPr>
            <a:picLocks noChangeAspect="1"/>
          </p:cNvPicPr>
          <p:nvPr/>
        </p:nvPicPr>
        <p:blipFill>
          <a:blip r:embed="rId2">
            <a:extLst/>
          </a:blip>
          <a:stretch>
            <a:fillRect/>
          </a:stretch>
        </p:blipFill>
        <p:spPr>
          <a:xfrm>
            <a:off x="8961576" y="1017238"/>
            <a:ext cx="3018736" cy="4263024"/>
          </a:xfrm>
          <a:prstGeom prst="rect">
            <a:avLst/>
          </a:prstGeom>
          <a:ln w="12700">
            <a:miter lim="400000"/>
          </a:ln>
        </p:spPr>
      </p:pic>
      <p:sp>
        <p:nvSpPr>
          <p:cNvPr id="465" name="TextBox 3"/>
          <p:cNvSpPr txBox="1"/>
          <p:nvPr/>
        </p:nvSpPr>
        <p:spPr>
          <a:xfrm>
            <a:off x="400877" y="5368533"/>
            <a:ext cx="10093485" cy="675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000"/>
            </a:pPr>
            <a:r>
              <a:t>Source: </a:t>
            </a:r>
            <a:r>
              <a:rPr u="sng">
                <a:solidFill>
                  <a:srgbClr val="0563C1"/>
                </a:solidFill>
                <a:uFill>
                  <a:solidFill>
                    <a:srgbClr val="0563C1"/>
                  </a:solidFill>
                </a:uFill>
                <a:hlinkClick r:id="rId3" invalidUrl="" action="" tgtFrame="" tooltip="" history="1" highlightClick="0" endSnd="0"/>
              </a:rPr>
              <a:t>https</a:t>
            </a:r>
            <a:r>
              <a:rPr u="sng">
                <a:solidFill>
                  <a:srgbClr val="0563C1"/>
                </a:solidFill>
                <a:uFill>
                  <a:solidFill>
                    <a:srgbClr val="0563C1"/>
                  </a:solidFill>
                </a:uFill>
                <a:hlinkClick r:id="rId3" invalidUrl="" action="" tgtFrame="" tooltip="" history="1" highlightClick="0" endSnd="0"/>
              </a:rPr>
              <a:t>://</a:t>
            </a:r>
            <a:r>
              <a:rPr u="sng">
                <a:solidFill>
                  <a:srgbClr val="0563C1"/>
                </a:solidFill>
                <a:uFill>
                  <a:solidFill>
                    <a:srgbClr val="0563C1"/>
                  </a:solidFill>
                </a:uFill>
                <a:hlinkClick r:id="rId3" invalidUrl="" action="" tgtFrame="" tooltip="" history="1" highlightClick="0" endSnd="0"/>
              </a:rPr>
              <a:t>www.nhlbi.nih.gov/sites/default/files/media/docs/sickle-cell-disease-report%20020816_0.pdf</a:t>
            </a:r>
            <a:r>
              <a:t>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7" name="Title 1"/>
          <p:cNvSpPr txBox="1"/>
          <p:nvPr>
            <p:ph type="title"/>
          </p:nvPr>
        </p:nvSpPr>
        <p:spPr>
          <a:xfrm>
            <a:off x="533398" y="159494"/>
            <a:ext cx="11115263" cy="774560"/>
          </a:xfrm>
          <a:prstGeom prst="rect">
            <a:avLst/>
          </a:prstGeom>
        </p:spPr>
        <p:txBody>
          <a:bodyPr/>
          <a:lstStyle>
            <a:lvl1pPr defTabSz="850391">
              <a:defRPr sz="3348"/>
            </a:lvl1pPr>
          </a:lstStyle>
          <a:p>
            <a:pPr/>
            <a:r>
              <a:t>What does Optimal Care Look like? Health System View</a:t>
            </a:r>
          </a:p>
        </p:txBody>
      </p:sp>
      <p:sp>
        <p:nvSpPr>
          <p:cNvPr id="468" name="Content Placeholder 2"/>
          <p:cNvSpPr txBox="1"/>
          <p:nvPr>
            <p:ph type="body" idx="1"/>
          </p:nvPr>
        </p:nvSpPr>
        <p:spPr>
          <a:xfrm>
            <a:off x="265043" y="934053"/>
            <a:ext cx="9029908" cy="5122189"/>
          </a:xfrm>
          <a:prstGeom prst="rect">
            <a:avLst/>
          </a:prstGeom>
        </p:spPr>
        <p:txBody>
          <a:bodyPr/>
          <a:lstStyle/>
          <a:p>
            <a:pPr>
              <a:lnSpc>
                <a:spcPct val="81000"/>
              </a:lnSpc>
              <a:defRPr sz="2000"/>
            </a:pPr>
            <a:r>
              <a:t>Sickle Cell Care in a Medical Home:</a:t>
            </a:r>
          </a:p>
          <a:p>
            <a:pPr lvl="1" marL="0" indent="457200">
              <a:lnSpc>
                <a:spcPct val="81000"/>
              </a:lnSpc>
              <a:spcBef>
                <a:spcPts val="500"/>
              </a:spcBef>
              <a:buSzTx/>
              <a:buNone/>
              <a:defRPr b="0" sz="1700"/>
            </a:pPr>
            <a:r>
              <a:t>▪</a:t>
            </a:r>
            <a:r>
              <a:rPr b="1"/>
              <a:t>Accessible</a:t>
            </a:r>
            <a:r>
              <a:t>: Care is easy for the child and family to obtain, including geographic access and insurance accommodation.</a:t>
            </a:r>
            <a:endParaRPr sz="1800"/>
          </a:p>
          <a:p>
            <a:pPr lvl="1" marL="0" indent="457200">
              <a:lnSpc>
                <a:spcPct val="81000"/>
              </a:lnSpc>
              <a:spcBef>
                <a:spcPts val="500"/>
              </a:spcBef>
              <a:buSzTx/>
              <a:buNone/>
              <a:defRPr b="0" sz="1700"/>
            </a:pPr>
            <a:r>
              <a:t>▪</a:t>
            </a:r>
            <a:r>
              <a:rPr b="1"/>
              <a:t>Family-centered</a:t>
            </a:r>
            <a:r>
              <a:t>: The family is recognized and acknowledged as the primary caregiver and support for the child, ensuring that all medical decisions are made in true partnership with the family. </a:t>
            </a:r>
            <a:endParaRPr sz="1800"/>
          </a:p>
          <a:p>
            <a:pPr lvl="1" marL="0" indent="457200">
              <a:lnSpc>
                <a:spcPct val="81000"/>
              </a:lnSpc>
              <a:spcBef>
                <a:spcPts val="500"/>
              </a:spcBef>
              <a:buSzTx/>
              <a:buNone/>
              <a:defRPr b="0" sz="1700"/>
            </a:pPr>
            <a:r>
              <a:t>▪</a:t>
            </a:r>
            <a:r>
              <a:rPr b="1"/>
              <a:t>Continuous</a:t>
            </a:r>
            <a:r>
              <a:t>: The same clinician team cares for the child from infancy through young adulthood, providing assistance and support to transition to adult care.</a:t>
            </a:r>
            <a:endParaRPr sz="1800"/>
          </a:p>
          <a:p>
            <a:pPr lvl="1" marL="0" indent="457200">
              <a:lnSpc>
                <a:spcPct val="81000"/>
              </a:lnSpc>
              <a:spcBef>
                <a:spcPts val="500"/>
              </a:spcBef>
              <a:buSzTx/>
              <a:buNone/>
              <a:defRPr b="0" sz="1700"/>
            </a:pPr>
            <a:r>
              <a:t>▪</a:t>
            </a:r>
            <a:r>
              <a:rPr b="1"/>
              <a:t>Comprehensive</a:t>
            </a:r>
            <a:r>
              <a:t>: Preventive, primary, and specialty care are provided to the child and family.</a:t>
            </a:r>
            <a:endParaRPr sz="1800"/>
          </a:p>
          <a:p>
            <a:pPr lvl="1" marL="0" indent="457200">
              <a:lnSpc>
                <a:spcPct val="81000"/>
              </a:lnSpc>
              <a:spcBef>
                <a:spcPts val="500"/>
              </a:spcBef>
              <a:buSzTx/>
              <a:buNone/>
              <a:defRPr b="0" sz="1700"/>
            </a:pPr>
            <a:r>
              <a:t>▪</a:t>
            </a:r>
            <a:r>
              <a:rPr b="1"/>
              <a:t>Coordinated</a:t>
            </a:r>
            <a:r>
              <a:t>: A care plan is created in partnership with the family and communicated with all health care clinicians and necessary community agencies and organizations.</a:t>
            </a:r>
            <a:endParaRPr sz="1800"/>
          </a:p>
          <a:p>
            <a:pPr lvl="1" marL="0" indent="457200">
              <a:lnSpc>
                <a:spcPct val="81000"/>
              </a:lnSpc>
              <a:spcBef>
                <a:spcPts val="500"/>
              </a:spcBef>
              <a:buSzTx/>
              <a:buNone/>
              <a:defRPr b="0" sz="1700"/>
            </a:pPr>
            <a:r>
              <a:t>▪</a:t>
            </a:r>
            <a:r>
              <a:rPr b="1"/>
              <a:t>Compassionate</a:t>
            </a:r>
            <a:r>
              <a:t>: Genuine concern for the well-being of a child and family are emphasized and addressed.</a:t>
            </a:r>
            <a:endParaRPr sz="1800"/>
          </a:p>
          <a:p>
            <a:pPr lvl="1" marL="0" indent="457200">
              <a:lnSpc>
                <a:spcPct val="81000"/>
              </a:lnSpc>
              <a:spcBef>
                <a:spcPts val="500"/>
              </a:spcBef>
              <a:buSzTx/>
              <a:buNone/>
              <a:defRPr b="0" sz="1700"/>
            </a:pPr>
            <a:r>
              <a:t>▪</a:t>
            </a:r>
            <a:r>
              <a:rPr b="1"/>
              <a:t>Culturally Effective</a:t>
            </a:r>
            <a:r>
              <a:t>: The family and child's culture, language, beliefs, and traditions are recognized, valued, and respected</a:t>
            </a:r>
            <a:endParaRPr sz="1800"/>
          </a:p>
          <a:p>
            <a:pPr lvl="1" marL="685800" indent="-228600">
              <a:lnSpc>
                <a:spcPct val="81000"/>
              </a:lnSpc>
              <a:spcBef>
                <a:spcPts val="500"/>
              </a:spcBef>
              <a:buFont typeface="Courier New"/>
              <a:defRPr b="0" sz="1800"/>
            </a:pPr>
          </a:p>
          <a:p>
            <a:pPr>
              <a:lnSpc>
                <a:spcPct val="81000"/>
              </a:lnSpc>
              <a:defRPr sz="2000"/>
            </a:pPr>
            <a:r>
              <a:t>Medical home includes care from a hematologist and a primary care provider</a:t>
            </a:r>
          </a:p>
        </p:txBody>
      </p:sp>
      <p:pic>
        <p:nvPicPr>
          <p:cNvPr id="469" name="Content Placeholder 6" descr="Content Placeholder 6"/>
          <p:cNvPicPr>
            <a:picLocks noChangeAspect="1"/>
          </p:cNvPicPr>
          <p:nvPr/>
        </p:nvPicPr>
        <p:blipFill>
          <a:blip r:embed="rId2">
            <a:extLst/>
          </a:blip>
          <a:stretch>
            <a:fillRect/>
          </a:stretch>
        </p:blipFill>
        <p:spPr>
          <a:xfrm>
            <a:off x="9294949" y="1471990"/>
            <a:ext cx="2808462" cy="2808462"/>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1" name="Title 2"/>
          <p:cNvSpPr txBox="1"/>
          <p:nvPr>
            <p:ph type="title"/>
          </p:nvPr>
        </p:nvSpPr>
        <p:spPr>
          <a:xfrm>
            <a:off x="838200" y="-106363"/>
            <a:ext cx="10515600" cy="1325563"/>
          </a:xfrm>
          <a:prstGeom prst="rect">
            <a:avLst/>
          </a:prstGeom>
        </p:spPr>
        <p:txBody>
          <a:bodyPr/>
          <a:lstStyle>
            <a:lvl1pPr>
              <a:defRPr sz="3600"/>
            </a:lvl1pPr>
          </a:lstStyle>
          <a:p>
            <a:pPr/>
            <a:r>
              <a:t>Contact Information</a:t>
            </a:r>
          </a:p>
        </p:txBody>
      </p:sp>
      <p:sp>
        <p:nvSpPr>
          <p:cNvPr id="472" name="Content Placeholder 5"/>
          <p:cNvSpPr txBox="1"/>
          <p:nvPr>
            <p:ph type="body" sz="half" idx="1"/>
          </p:nvPr>
        </p:nvSpPr>
        <p:spPr>
          <a:xfrm>
            <a:off x="2852530" y="1590260"/>
            <a:ext cx="5602359" cy="4341341"/>
          </a:xfrm>
          <a:prstGeom prst="rect">
            <a:avLst/>
          </a:prstGeom>
        </p:spPr>
        <p:txBody>
          <a:bodyPr/>
          <a:lstStyle/>
          <a:p>
            <a:pPr marL="0" indent="0">
              <a:buSzTx/>
              <a:buNone/>
              <a:defRPr sz="2800"/>
            </a:pPr>
            <a:r>
              <a:t>Edward Donnell Ivy, MD, MPH</a:t>
            </a:r>
          </a:p>
          <a:p>
            <a:pPr marL="0" indent="0">
              <a:buSzTx/>
              <a:buNone/>
              <a:defRPr sz="2400">
                <a:solidFill>
                  <a:srgbClr val="800000"/>
                </a:solidFill>
              </a:defRPr>
            </a:pPr>
            <a:r>
              <a:t>Medical Officer, Genetic Services Branch</a:t>
            </a:r>
          </a:p>
          <a:p>
            <a:pPr marL="0" indent="0">
              <a:buSzTx/>
              <a:buNone/>
              <a:defRPr sz="2400">
                <a:solidFill>
                  <a:srgbClr val="800000"/>
                </a:solidFill>
              </a:defRPr>
            </a:pPr>
            <a:r>
              <a:t>Maternal and Child Health Bureau (MCHB)</a:t>
            </a:r>
          </a:p>
          <a:p>
            <a:pPr marL="0" indent="0">
              <a:buSzTx/>
              <a:buNone/>
              <a:defRPr sz="2400">
                <a:solidFill>
                  <a:srgbClr val="800000"/>
                </a:solidFill>
              </a:defRPr>
            </a:pPr>
            <a:r>
              <a:t>Health Resources and Services Administration (HRSA)</a:t>
            </a:r>
          </a:p>
          <a:p>
            <a:pPr marL="0" indent="0">
              <a:buSzTx/>
              <a:buNone/>
              <a:defRPr sz="2400">
                <a:solidFill>
                  <a:srgbClr val="800000"/>
                </a:solidFill>
              </a:defRPr>
            </a:pPr>
            <a:r>
              <a:t>Email: </a:t>
            </a:r>
            <a:r>
              <a:rPr u="sng">
                <a:solidFill>
                  <a:srgbClr val="0563C1"/>
                </a:solidFill>
                <a:uFill>
                  <a:solidFill>
                    <a:srgbClr val="0563C1"/>
                  </a:solidFill>
                </a:uFill>
                <a:hlinkClick r:id="rId2" invalidUrl="" action="" tgtFrame="" tooltip="" history="1" highlightClick="0" endSnd="0"/>
              </a:rPr>
              <a:t>eivy@hrsa.gov</a:t>
            </a:r>
            <a:endParaRPr>
              <a:solidFill>
                <a:srgbClr val="0070C0"/>
              </a:solidFill>
            </a:endParaRPr>
          </a:p>
          <a:p>
            <a:pPr marL="0" indent="0">
              <a:buSzTx/>
              <a:buNone/>
              <a:defRPr sz="2400">
                <a:solidFill>
                  <a:srgbClr val="800000"/>
                </a:solidFill>
              </a:defRPr>
            </a:pPr>
            <a:r>
              <a:t>Phone: </a:t>
            </a:r>
            <a:r>
              <a:rPr>
                <a:solidFill>
                  <a:srgbClr val="0070C0"/>
                </a:solidFill>
              </a:rPr>
              <a:t>301-443-9775</a:t>
            </a:r>
          </a:p>
        </p:txBody>
      </p:sp>
      <p:sp>
        <p:nvSpPr>
          <p:cNvPr id="473" name="Rectangle 1"/>
          <p:cNvSpPr txBox="1"/>
          <p:nvPr/>
        </p:nvSpPr>
        <p:spPr>
          <a:xfrm>
            <a:off x="876300" y="5133142"/>
            <a:ext cx="10477500" cy="131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800">
                <a:solidFill>
                  <a:srgbClr val="990000"/>
                </a:solidFill>
              </a:defRPr>
            </a:pPr>
            <a:br/>
            <a:b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5" name="Title 1"/>
          <p:cNvSpPr txBox="1"/>
          <p:nvPr>
            <p:ph type="title"/>
          </p:nvPr>
        </p:nvSpPr>
        <p:spPr>
          <a:xfrm>
            <a:off x="838200" y="-106363"/>
            <a:ext cx="10515600" cy="1325563"/>
          </a:xfrm>
          <a:prstGeom prst="rect">
            <a:avLst/>
          </a:prstGeom>
        </p:spPr>
        <p:txBody>
          <a:bodyPr/>
          <a:lstStyle/>
          <a:p>
            <a:pPr/>
            <a:r>
              <a:t>Disclosures</a:t>
            </a:r>
          </a:p>
        </p:txBody>
      </p:sp>
      <p:sp>
        <p:nvSpPr>
          <p:cNvPr id="416" name="Content Placeholder 2"/>
          <p:cNvSpPr txBox="1"/>
          <p:nvPr>
            <p:ph type="body" idx="1"/>
          </p:nvPr>
        </p:nvSpPr>
        <p:spPr>
          <a:xfrm>
            <a:off x="838200" y="1219200"/>
            <a:ext cx="10515600" cy="3367090"/>
          </a:xfrm>
          <a:prstGeom prst="rect">
            <a:avLst/>
          </a:prstGeom>
        </p:spPr>
        <p:txBody>
          <a:bodyPr/>
          <a:lstStyle/>
          <a:p>
            <a:pPr/>
            <a:r>
              <a:t>I do not have any financial disclosures or financial relationships with any commercial interest in relation to this presentation. </a:t>
            </a:r>
          </a:p>
        </p:txBody>
      </p:sp>
      <p:sp>
        <p:nvSpPr>
          <p:cNvPr id="417" name="Slide Number Placeholder 3"/>
          <p:cNvSpPr txBox="1"/>
          <p:nvPr>
            <p:ph type="sldNum" sz="quarter" idx="2"/>
          </p:nvPr>
        </p:nvSpPr>
        <p:spPr>
          <a:xfrm>
            <a:off x="11852314" y="6569075"/>
            <a:ext cx="238086" cy="3581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19" name="Content Placeholder 5" descr="Content Placeholder 5"/>
          <p:cNvPicPr>
            <a:picLocks noChangeAspect="1"/>
          </p:cNvPicPr>
          <p:nvPr/>
        </p:nvPicPr>
        <p:blipFill>
          <a:blip r:embed="rId2">
            <a:extLst/>
          </a:blip>
          <a:stretch>
            <a:fillRect/>
          </a:stretch>
        </p:blipFill>
        <p:spPr>
          <a:xfrm>
            <a:off x="0" y="1408043"/>
            <a:ext cx="6241775" cy="4219782"/>
          </a:xfrm>
          <a:prstGeom prst="rect">
            <a:avLst/>
          </a:prstGeom>
          <a:ln w="12700">
            <a:miter lim="400000"/>
          </a:ln>
        </p:spPr>
      </p:pic>
      <p:sp>
        <p:nvSpPr>
          <p:cNvPr id="420" name="Title 1"/>
          <p:cNvSpPr txBox="1"/>
          <p:nvPr>
            <p:ph type="title"/>
          </p:nvPr>
        </p:nvSpPr>
        <p:spPr>
          <a:xfrm>
            <a:off x="374373" y="356050"/>
            <a:ext cx="10515601" cy="784672"/>
          </a:xfrm>
          <a:prstGeom prst="rect">
            <a:avLst/>
          </a:prstGeom>
        </p:spPr>
        <p:txBody>
          <a:bodyPr/>
          <a:lstStyle/>
          <a:p>
            <a:pPr/>
            <a:r>
              <a:t>Improving Access to Care</a:t>
            </a:r>
          </a:p>
        </p:txBody>
      </p:sp>
      <p:sp>
        <p:nvSpPr>
          <p:cNvPr id="421" name="Content Placeholder 2"/>
          <p:cNvSpPr txBox="1"/>
          <p:nvPr>
            <p:ph type="body" sz="half" idx="1"/>
          </p:nvPr>
        </p:nvSpPr>
        <p:spPr>
          <a:xfrm>
            <a:off x="5976730" y="1408044"/>
            <a:ext cx="5976731" cy="4785072"/>
          </a:xfrm>
          <a:prstGeom prst="rect">
            <a:avLst/>
          </a:prstGeom>
        </p:spPr>
        <p:txBody>
          <a:bodyPr/>
          <a:lstStyle/>
          <a:p>
            <a:pPr/>
            <a:r>
              <a:t>To ensure all patients with SCD receive better treatments and even a cure, the following is needed:</a:t>
            </a:r>
          </a:p>
          <a:p>
            <a:pPr lvl="1" marL="685800" indent="-228600">
              <a:spcBef>
                <a:spcPts val="500"/>
              </a:spcBef>
              <a:buFont typeface="Courier New"/>
              <a:defRPr b="0" sz="2000"/>
            </a:pPr>
            <a:r>
              <a:t>Health systems should be developed to improve access to evidence-based care</a:t>
            </a:r>
          </a:p>
          <a:p>
            <a:pPr lvl="1" marL="685800" indent="-228600">
              <a:spcBef>
                <a:spcPts val="500"/>
              </a:spcBef>
              <a:buFont typeface="Courier New"/>
              <a:defRPr b="0" sz="2000"/>
            </a:pPr>
            <a:r>
              <a:t>The systems should not only focus on treatments, but how patients access the treatments, which providers are accessible to the patient population and how healthcare is paid for by the patient population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3" name="Title 1"/>
          <p:cNvSpPr txBox="1"/>
          <p:nvPr>
            <p:ph type="title"/>
          </p:nvPr>
        </p:nvSpPr>
        <p:spPr>
          <a:xfrm>
            <a:off x="838200" y="365127"/>
            <a:ext cx="10515600" cy="1325564"/>
          </a:xfrm>
          <a:prstGeom prst="rect">
            <a:avLst/>
          </a:prstGeom>
        </p:spPr>
        <p:txBody>
          <a:bodyPr/>
          <a:lstStyle/>
          <a:p>
            <a:pPr/>
            <a:r>
              <a:t>MCHB Hemoglobinopathies Program</a:t>
            </a:r>
          </a:p>
        </p:txBody>
      </p:sp>
      <p:sp>
        <p:nvSpPr>
          <p:cNvPr id="424" name="Content Placeholder 2"/>
          <p:cNvSpPr txBox="1"/>
          <p:nvPr>
            <p:ph type="body" sz="half" idx="1"/>
          </p:nvPr>
        </p:nvSpPr>
        <p:spPr>
          <a:xfrm>
            <a:off x="318051" y="1825625"/>
            <a:ext cx="5720800" cy="4351338"/>
          </a:xfrm>
          <a:prstGeom prst="rect">
            <a:avLst/>
          </a:prstGeom>
        </p:spPr>
        <p:txBody>
          <a:bodyPr/>
          <a:lstStyle/>
          <a:p>
            <a:pPr/>
            <a:r>
              <a:t>HRSA Mission: To improve health outcomes and address health disparities through access to quality services, a skilled health workforce, and innovative, high-value programs.</a:t>
            </a:r>
          </a:p>
          <a:p>
            <a:pPr/>
          </a:p>
          <a:p>
            <a:pPr/>
            <a:r>
              <a:t>The Hemoglobinopathy Programs consist of programs designed to </a:t>
            </a:r>
            <a:r>
              <a:rPr>
                <a:solidFill>
                  <a:srgbClr val="FF0000"/>
                </a:solidFill>
              </a:rPr>
              <a:t>support individuals with hemoglobinopathies </a:t>
            </a:r>
            <a:r>
              <a:t>and ensure that they have access to </a:t>
            </a:r>
            <a:r>
              <a:rPr>
                <a:solidFill>
                  <a:srgbClr val="FF0000"/>
                </a:solidFill>
              </a:rPr>
              <a:t>comprehensive evidence-based care in a Medical Home </a:t>
            </a:r>
            <a:r>
              <a:t>that promotes prevention and chronic disease management.</a:t>
            </a:r>
          </a:p>
        </p:txBody>
      </p:sp>
      <p:pic>
        <p:nvPicPr>
          <p:cNvPr id="425" name="Picture 2" descr="Picture 2"/>
          <p:cNvPicPr>
            <a:picLocks noChangeAspect="1"/>
          </p:cNvPicPr>
          <p:nvPr/>
        </p:nvPicPr>
        <p:blipFill>
          <a:blip r:embed="rId2">
            <a:extLst/>
          </a:blip>
          <a:stretch>
            <a:fillRect/>
          </a:stretch>
        </p:blipFill>
        <p:spPr>
          <a:xfrm>
            <a:off x="6732105" y="1924878"/>
            <a:ext cx="4621696" cy="3581401"/>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7" name="Title 1"/>
          <p:cNvSpPr txBox="1"/>
          <p:nvPr>
            <p:ph type="title"/>
          </p:nvPr>
        </p:nvSpPr>
        <p:spPr>
          <a:xfrm>
            <a:off x="838200" y="176283"/>
            <a:ext cx="11252200" cy="1325563"/>
          </a:xfrm>
          <a:prstGeom prst="rect">
            <a:avLst/>
          </a:prstGeom>
        </p:spPr>
        <p:txBody>
          <a:bodyPr/>
          <a:lstStyle/>
          <a:p>
            <a:pPr>
              <a:defRPr sz="2700"/>
            </a:pPr>
            <a:r>
              <a:t>Six core performance measures for Children and Youth with Special Health Needs</a:t>
            </a:r>
            <a:br/>
          </a:p>
        </p:txBody>
      </p:sp>
      <p:sp>
        <p:nvSpPr>
          <p:cNvPr id="428" name="Content Placeholder 2"/>
          <p:cNvSpPr txBox="1"/>
          <p:nvPr>
            <p:ph type="body" idx="1"/>
          </p:nvPr>
        </p:nvSpPr>
        <p:spPr>
          <a:xfrm>
            <a:off x="1103243" y="1192696"/>
            <a:ext cx="10515601" cy="4863547"/>
          </a:xfrm>
          <a:prstGeom prst="rect">
            <a:avLst/>
          </a:prstGeom>
        </p:spPr>
        <p:txBody>
          <a:bodyPr/>
          <a:lstStyle/>
          <a:p>
            <a:pPr marL="493775" indent="-493775" defTabSz="877823">
              <a:lnSpc>
                <a:spcPct val="81000"/>
              </a:lnSpc>
              <a:spcBef>
                <a:spcPts val="900"/>
              </a:spcBef>
              <a:buFontTx/>
              <a:buAutoNum type="arabicPeriod" startAt="1"/>
              <a:defRPr sz="2400"/>
            </a:pPr>
            <a:r>
              <a:t>Family/professional partnership in decision-making</a:t>
            </a:r>
            <a:endParaRPr sz="1919"/>
          </a:p>
          <a:p>
            <a:pPr marL="493775" indent="-493775" defTabSz="877823">
              <a:lnSpc>
                <a:spcPct val="81000"/>
              </a:lnSpc>
              <a:spcBef>
                <a:spcPts val="900"/>
              </a:spcBef>
              <a:buFontTx/>
              <a:buAutoNum type="arabicPeriod" startAt="1"/>
              <a:defRPr sz="2688"/>
            </a:pPr>
          </a:p>
          <a:p>
            <a:pPr marL="0" indent="0" defTabSz="877823">
              <a:lnSpc>
                <a:spcPct val="81000"/>
              </a:lnSpc>
              <a:spcBef>
                <a:spcPts val="900"/>
              </a:spcBef>
              <a:buSzTx/>
              <a:buNone/>
              <a:defRPr sz="2400"/>
            </a:pPr>
            <a:r>
              <a:t>2. Coordinated, comprehensive care through a medical home</a:t>
            </a:r>
            <a:endParaRPr sz="1919"/>
          </a:p>
          <a:p>
            <a:pPr marL="0" indent="0" defTabSz="877823">
              <a:lnSpc>
                <a:spcPct val="81000"/>
              </a:lnSpc>
              <a:spcBef>
                <a:spcPts val="900"/>
              </a:spcBef>
              <a:buSzTx/>
              <a:buNone/>
              <a:defRPr sz="2688"/>
            </a:pPr>
          </a:p>
          <a:p>
            <a:pPr marL="0" indent="0" defTabSz="877823">
              <a:lnSpc>
                <a:spcPct val="81000"/>
              </a:lnSpc>
              <a:spcBef>
                <a:spcPts val="900"/>
              </a:spcBef>
              <a:buSzTx/>
              <a:buNone/>
              <a:defRPr sz="2400"/>
            </a:pPr>
            <a:r>
              <a:t>3. Adequate health insurance and financing for needed services</a:t>
            </a:r>
            <a:endParaRPr sz="1919"/>
          </a:p>
          <a:p>
            <a:pPr marL="0" indent="0" defTabSz="877823">
              <a:lnSpc>
                <a:spcPct val="81000"/>
              </a:lnSpc>
              <a:spcBef>
                <a:spcPts val="900"/>
              </a:spcBef>
              <a:buSzTx/>
              <a:buNone/>
              <a:defRPr sz="2688"/>
            </a:pPr>
          </a:p>
          <a:p>
            <a:pPr marL="0" indent="0" defTabSz="877823">
              <a:lnSpc>
                <a:spcPct val="81000"/>
              </a:lnSpc>
              <a:spcBef>
                <a:spcPts val="900"/>
              </a:spcBef>
              <a:buSzTx/>
              <a:buNone/>
              <a:defRPr sz="2400"/>
            </a:pPr>
            <a:r>
              <a:t>4. Early and continuous screening for special health care needs</a:t>
            </a:r>
            <a:endParaRPr sz="1919"/>
          </a:p>
          <a:p>
            <a:pPr marL="0" indent="0" defTabSz="877823">
              <a:lnSpc>
                <a:spcPct val="81000"/>
              </a:lnSpc>
              <a:spcBef>
                <a:spcPts val="900"/>
              </a:spcBef>
              <a:buSzTx/>
              <a:buNone/>
              <a:defRPr sz="2688"/>
            </a:pPr>
          </a:p>
          <a:p>
            <a:pPr marL="0" indent="0" defTabSz="877823">
              <a:lnSpc>
                <a:spcPct val="81000"/>
              </a:lnSpc>
              <a:spcBef>
                <a:spcPts val="900"/>
              </a:spcBef>
              <a:buSzTx/>
              <a:buNone/>
              <a:defRPr sz="2400"/>
            </a:pPr>
            <a:r>
              <a:t>5. Community-based services that are organized for easy use by families</a:t>
            </a:r>
            <a:endParaRPr sz="1919"/>
          </a:p>
          <a:p>
            <a:pPr marL="0" indent="0" defTabSz="877823">
              <a:lnSpc>
                <a:spcPct val="81000"/>
              </a:lnSpc>
              <a:spcBef>
                <a:spcPts val="900"/>
              </a:spcBef>
              <a:buSzTx/>
              <a:buNone/>
              <a:defRPr sz="2688"/>
            </a:pPr>
          </a:p>
          <a:p>
            <a:pPr marL="0" indent="0" defTabSz="877823">
              <a:lnSpc>
                <a:spcPct val="81000"/>
              </a:lnSpc>
              <a:spcBef>
                <a:spcPts val="900"/>
              </a:spcBef>
              <a:buSzTx/>
              <a:buNone/>
              <a:defRPr sz="2400"/>
            </a:pPr>
            <a:r>
              <a:t>6. Effective transition to adult health care, work and independence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30" name="Content Placeholder 6" descr="Content Placeholder 6"/>
          <p:cNvPicPr>
            <a:picLocks noChangeAspect="1"/>
          </p:cNvPicPr>
          <p:nvPr/>
        </p:nvPicPr>
        <p:blipFill>
          <a:blip r:embed="rId2">
            <a:extLst/>
          </a:blip>
          <a:stretch>
            <a:fillRect/>
          </a:stretch>
        </p:blipFill>
        <p:spPr>
          <a:xfrm>
            <a:off x="940904" y="526773"/>
            <a:ext cx="9899375" cy="5595732"/>
          </a:xfrm>
          <a:prstGeom prst="rect">
            <a:avLst/>
          </a:prstGeom>
          <a:ln w="12700">
            <a:miter lim="400000"/>
          </a:ln>
        </p:spPr>
      </p:pic>
      <p:grpSp>
        <p:nvGrpSpPr>
          <p:cNvPr id="433" name="Up Arrow Callout 1"/>
          <p:cNvGrpSpPr/>
          <p:nvPr/>
        </p:nvGrpSpPr>
        <p:grpSpPr>
          <a:xfrm>
            <a:off x="2514600" y="4481958"/>
            <a:ext cx="1905001" cy="990601"/>
            <a:chOff x="0" y="0"/>
            <a:chExt cx="1905000" cy="990600"/>
          </a:xfrm>
        </p:grpSpPr>
        <p:sp>
          <p:nvSpPr>
            <p:cNvPr id="431" name="Shape"/>
            <p:cNvSpPr/>
            <p:nvPr/>
          </p:nvSpPr>
          <p:spPr>
            <a:xfrm>
              <a:off x="0" y="0"/>
              <a:ext cx="1905001" cy="990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565"/>
                  </a:moveTo>
                  <a:lnTo>
                    <a:pt x="9396" y="7565"/>
                  </a:lnTo>
                  <a:lnTo>
                    <a:pt x="9396" y="5400"/>
                  </a:lnTo>
                  <a:lnTo>
                    <a:pt x="7992" y="5400"/>
                  </a:lnTo>
                  <a:lnTo>
                    <a:pt x="10800" y="0"/>
                  </a:lnTo>
                  <a:lnTo>
                    <a:pt x="13608" y="5400"/>
                  </a:lnTo>
                  <a:lnTo>
                    <a:pt x="12204" y="5400"/>
                  </a:lnTo>
                  <a:lnTo>
                    <a:pt x="12204" y="7565"/>
                  </a:lnTo>
                  <a:lnTo>
                    <a:pt x="21600" y="7565"/>
                  </a:lnTo>
                  <a:lnTo>
                    <a:pt x="21600" y="21600"/>
                  </a:lnTo>
                  <a:lnTo>
                    <a:pt x="0" y="21600"/>
                  </a:lnTo>
                  <a:close/>
                </a:path>
              </a:pathLst>
            </a:custGeom>
            <a:solidFill>
              <a:schemeClr val="accent1"/>
            </a:solidFill>
            <a:ln w="12700" cap="flat">
              <a:solidFill>
                <a:srgbClr val="157058"/>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432" name="SCDNBSP"/>
            <p:cNvSpPr txBox="1"/>
            <p:nvPr/>
          </p:nvSpPr>
          <p:spPr>
            <a:xfrm>
              <a:off x="0" y="388099"/>
              <a:ext cx="1905000" cy="561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solidFill>
                    <a:srgbClr val="FFFFFF"/>
                  </a:solidFill>
                </a:defRPr>
              </a:lvl1pPr>
            </a:lstStyle>
            <a:p>
              <a:pPr/>
              <a:r>
                <a:t>SCDNBSP</a:t>
              </a:r>
            </a:p>
          </p:txBody>
        </p:sp>
      </p:grpSp>
      <p:grpSp>
        <p:nvGrpSpPr>
          <p:cNvPr id="436" name="Up Arrow Callout 2"/>
          <p:cNvGrpSpPr/>
          <p:nvPr/>
        </p:nvGrpSpPr>
        <p:grpSpPr>
          <a:xfrm>
            <a:off x="7924800" y="4475427"/>
            <a:ext cx="1828801" cy="914401"/>
            <a:chOff x="0" y="0"/>
            <a:chExt cx="1828800" cy="914400"/>
          </a:xfrm>
        </p:grpSpPr>
        <p:sp>
          <p:nvSpPr>
            <p:cNvPr id="434" name="Shape"/>
            <p:cNvSpPr/>
            <p:nvPr/>
          </p:nvSpPr>
          <p:spPr>
            <a:xfrm>
              <a:off x="0" y="0"/>
              <a:ext cx="1828801" cy="914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565"/>
                  </a:moveTo>
                  <a:lnTo>
                    <a:pt x="9450" y="7565"/>
                  </a:lnTo>
                  <a:lnTo>
                    <a:pt x="9450" y="5400"/>
                  </a:lnTo>
                  <a:lnTo>
                    <a:pt x="8100" y="5400"/>
                  </a:lnTo>
                  <a:lnTo>
                    <a:pt x="10800" y="0"/>
                  </a:lnTo>
                  <a:lnTo>
                    <a:pt x="13500" y="5400"/>
                  </a:lnTo>
                  <a:lnTo>
                    <a:pt x="12150" y="5400"/>
                  </a:lnTo>
                  <a:lnTo>
                    <a:pt x="12150" y="7565"/>
                  </a:lnTo>
                  <a:lnTo>
                    <a:pt x="21600" y="7565"/>
                  </a:lnTo>
                  <a:lnTo>
                    <a:pt x="21600" y="21600"/>
                  </a:lnTo>
                  <a:lnTo>
                    <a:pt x="0" y="21600"/>
                  </a:lnTo>
                  <a:close/>
                </a:path>
              </a:pathLst>
            </a:custGeom>
            <a:solidFill>
              <a:schemeClr val="accent1"/>
            </a:solidFill>
            <a:ln w="12700" cap="flat">
              <a:solidFill>
                <a:srgbClr val="157058"/>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435" name="SCDTDP"/>
            <p:cNvSpPr txBox="1"/>
            <p:nvPr/>
          </p:nvSpPr>
          <p:spPr>
            <a:xfrm>
              <a:off x="0" y="336655"/>
              <a:ext cx="1828800" cy="561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solidFill>
                    <a:srgbClr val="FFFFFF"/>
                  </a:solidFill>
                </a:defRPr>
              </a:lvl1pPr>
            </a:lstStyle>
            <a:p>
              <a:pPr/>
              <a:r>
                <a:t>SCDTDP</a:t>
              </a:r>
            </a:p>
          </p:txBody>
        </p:sp>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8" name="Title 1"/>
          <p:cNvSpPr txBox="1"/>
          <p:nvPr>
            <p:ph type="title"/>
          </p:nvPr>
        </p:nvSpPr>
        <p:spPr>
          <a:xfrm>
            <a:off x="1881715" y="152400"/>
            <a:ext cx="7886701" cy="818355"/>
          </a:xfrm>
          <a:prstGeom prst="rect">
            <a:avLst/>
          </a:prstGeom>
        </p:spPr>
        <p:txBody>
          <a:bodyPr/>
          <a:lstStyle/>
          <a:p>
            <a:pPr/>
            <a:r>
              <a:t>SCDTDP – Brief Overview</a:t>
            </a:r>
          </a:p>
        </p:txBody>
      </p:sp>
      <p:sp>
        <p:nvSpPr>
          <p:cNvPr id="439" name="Content Placeholder 2"/>
          <p:cNvSpPr txBox="1"/>
          <p:nvPr>
            <p:ph type="body" idx="1"/>
          </p:nvPr>
        </p:nvSpPr>
        <p:spPr>
          <a:xfrm>
            <a:off x="225285" y="1078884"/>
            <a:ext cx="11767933" cy="5242404"/>
          </a:xfrm>
          <a:prstGeom prst="rect">
            <a:avLst/>
          </a:prstGeom>
        </p:spPr>
        <p:txBody>
          <a:bodyPr/>
          <a:lstStyle/>
          <a:p>
            <a:pPr>
              <a:lnSpc>
                <a:spcPct val="81000"/>
              </a:lnSpc>
            </a:pPr>
            <a:r>
              <a:t>Purpose: </a:t>
            </a:r>
            <a:r>
              <a:rPr b="0"/>
              <a:t>Improve health outcomes in sickle cell disease, reduce sickness and death from sickle cell disease, reduce individuals with sickle cell receiving care only in emergency departments, and improve coordinated and comprehensive services to individuals with sickle cell and their families</a:t>
            </a:r>
            <a:r>
              <a:t>.  </a:t>
            </a:r>
            <a:endParaRPr sz="2000"/>
          </a:p>
          <a:p>
            <a:pPr>
              <a:lnSpc>
                <a:spcPct val="81000"/>
              </a:lnSpc>
            </a:pPr>
            <a:r>
              <a:t>Project Period: </a:t>
            </a:r>
            <a:r>
              <a:rPr b="0"/>
              <a:t>9/1/2017 – 8/31/2021</a:t>
            </a:r>
            <a:endParaRPr sz="2400"/>
          </a:p>
          <a:p>
            <a:pPr>
              <a:lnSpc>
                <a:spcPct val="81000"/>
              </a:lnSpc>
            </a:pPr>
            <a:r>
              <a:t>Five Regional Awardees:</a:t>
            </a:r>
            <a:endParaRPr sz="2000"/>
          </a:p>
          <a:p>
            <a:pPr lvl="1" marL="685800" indent="-228600">
              <a:lnSpc>
                <a:spcPct val="81000"/>
              </a:lnSpc>
              <a:spcBef>
                <a:spcPts val="500"/>
              </a:spcBef>
              <a:buFont typeface="Courier New"/>
              <a:defRPr b="0" sz="2000"/>
            </a:pPr>
            <a:r>
              <a:t>Northeast		JOHNS HOPKINS UNIVERSITY 			</a:t>
            </a:r>
            <a:endParaRPr sz="1800"/>
          </a:p>
          <a:p>
            <a:pPr lvl="1" marL="685800" indent="-228600">
              <a:lnSpc>
                <a:spcPct val="81000"/>
              </a:lnSpc>
              <a:spcBef>
                <a:spcPts val="500"/>
              </a:spcBef>
              <a:buFont typeface="Courier New"/>
              <a:defRPr b="0" sz="2000"/>
            </a:pPr>
            <a:r>
              <a:t>Southeast  	CHARLOTTE-MECKLENBURG HOSPITAL AUTHORITY 	</a:t>
            </a:r>
            <a:endParaRPr sz="1800"/>
          </a:p>
          <a:p>
            <a:pPr lvl="1" marL="685800" indent="-228600">
              <a:lnSpc>
                <a:spcPct val="81000"/>
              </a:lnSpc>
              <a:spcBef>
                <a:spcPts val="500"/>
              </a:spcBef>
              <a:buFont typeface="Courier New"/>
              <a:defRPr b="0" sz="2000"/>
            </a:pPr>
            <a:r>
              <a:t>Midwest		CINCINNATI CHILDREN'S HOSPITAL MEDICAL CENTER 	</a:t>
            </a:r>
            <a:endParaRPr sz="1800"/>
          </a:p>
          <a:p>
            <a:pPr lvl="1" marL="685800" indent="-228600">
              <a:lnSpc>
                <a:spcPct val="81000"/>
              </a:lnSpc>
              <a:spcBef>
                <a:spcPts val="500"/>
              </a:spcBef>
              <a:buFont typeface="Courier New"/>
              <a:defRPr b="0" sz="2000"/>
            </a:pPr>
            <a:r>
              <a:t>Heartland 		WASHINGTON UNIVERSITY (ST. LOUIS)		</a:t>
            </a:r>
            <a:endParaRPr sz="1800"/>
          </a:p>
          <a:p>
            <a:pPr lvl="1" marL="685800" indent="-228600">
              <a:lnSpc>
                <a:spcPct val="81000"/>
              </a:lnSpc>
              <a:spcBef>
                <a:spcPts val="500"/>
              </a:spcBef>
              <a:buFont typeface="Courier New"/>
              <a:defRPr b="0" sz="2000"/>
            </a:pPr>
            <a:r>
              <a:t>Pacific		CENTER FOR COMPREHENSIVE CARE AND DIAGNOSIS OF INHERITED BLOOD 				DISORDERS</a:t>
            </a:r>
            <a:endParaRPr sz="1800"/>
          </a:p>
          <a:p>
            <a:pPr>
              <a:lnSpc>
                <a:spcPct val="81000"/>
              </a:lnSpc>
            </a:pPr>
            <a:r>
              <a:t>Progress to Date: </a:t>
            </a:r>
            <a:endParaRPr sz="2000"/>
          </a:p>
          <a:p>
            <a:pPr lvl="1" marL="685800" indent="-228600">
              <a:lnSpc>
                <a:spcPct val="81000"/>
              </a:lnSpc>
              <a:spcBef>
                <a:spcPts val="500"/>
              </a:spcBef>
              <a:buFont typeface="Courier New"/>
              <a:defRPr b="0" sz="1700"/>
            </a:pPr>
            <a:r>
              <a:t>43 states involved with regions</a:t>
            </a:r>
            <a:endParaRPr sz="1900"/>
          </a:p>
          <a:p>
            <a:pPr lvl="1" marL="685800" indent="-228600">
              <a:lnSpc>
                <a:spcPct val="81000"/>
              </a:lnSpc>
              <a:spcBef>
                <a:spcPts val="500"/>
              </a:spcBef>
              <a:buFont typeface="Courier New"/>
              <a:defRPr b="0" sz="1700"/>
            </a:pPr>
            <a:r>
              <a:t>Five regions have implementing at least one Project ECHO program</a:t>
            </a:r>
            <a:endParaRPr sz="1800"/>
          </a:p>
          <a:p>
            <a:pPr lvl="2" marL="1143000" indent="-228600">
              <a:lnSpc>
                <a:spcPct val="81000"/>
              </a:lnSpc>
              <a:spcBef>
                <a:spcPts val="500"/>
              </a:spcBef>
              <a:defRPr b="0" sz="1500">
                <a:solidFill>
                  <a:srgbClr val="262626"/>
                </a:solidFill>
              </a:defRPr>
            </a:pPr>
            <a:r>
              <a:t>8 Project ECHO programs total</a:t>
            </a:r>
            <a:endParaRPr sz="1600"/>
          </a:p>
          <a:p>
            <a:pPr lvl="2" marL="1143000" indent="-228600">
              <a:lnSpc>
                <a:spcPct val="81000"/>
              </a:lnSpc>
              <a:spcBef>
                <a:spcPts val="500"/>
              </a:spcBef>
              <a:defRPr b="0" sz="1500">
                <a:solidFill>
                  <a:srgbClr val="262626"/>
                </a:solidFill>
              </a:defRPr>
            </a:pPr>
            <a:r>
              <a:t>4 Project ECHOs in the Northeast.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1" name="Content Placeholder 3" descr="Content Placeholder 3"/>
          <p:cNvPicPr>
            <a:picLocks noChangeAspect="1"/>
          </p:cNvPicPr>
          <p:nvPr/>
        </p:nvPicPr>
        <p:blipFill>
          <a:blip r:embed="rId2">
            <a:extLst/>
          </a:blip>
          <a:stretch>
            <a:fillRect/>
          </a:stretch>
        </p:blipFill>
        <p:spPr>
          <a:xfrm>
            <a:off x="831519" y="1018707"/>
            <a:ext cx="3091125" cy="1734606"/>
          </a:xfrm>
          <a:prstGeom prst="rect">
            <a:avLst/>
          </a:prstGeom>
          <a:ln w="12700">
            <a:miter lim="400000"/>
          </a:ln>
        </p:spPr>
      </p:pic>
      <p:pic>
        <p:nvPicPr>
          <p:cNvPr id="442" name="Picture 4" descr="Picture 4"/>
          <p:cNvPicPr>
            <a:picLocks noChangeAspect="1"/>
          </p:cNvPicPr>
          <p:nvPr/>
        </p:nvPicPr>
        <p:blipFill>
          <a:blip r:embed="rId3">
            <a:extLst/>
          </a:blip>
          <a:srcRect l="1282" t="0" r="56795" b="0"/>
          <a:stretch>
            <a:fillRect/>
          </a:stretch>
        </p:blipFill>
        <p:spPr>
          <a:xfrm>
            <a:off x="831519" y="2327530"/>
            <a:ext cx="3091124" cy="3471576"/>
          </a:xfrm>
          <a:prstGeom prst="rect">
            <a:avLst/>
          </a:prstGeom>
          <a:ln w="12700">
            <a:miter lim="400000"/>
          </a:ln>
        </p:spPr>
      </p:pic>
      <p:sp>
        <p:nvSpPr>
          <p:cNvPr id="443" name="Rectangle 5"/>
          <p:cNvSpPr txBox="1"/>
          <p:nvPr/>
        </p:nvSpPr>
        <p:spPr>
          <a:xfrm>
            <a:off x="4798948" y="1178165"/>
            <a:ext cx="5183253" cy="115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200" u="sng">
                <a:latin typeface="Gill Sans MT"/>
                <a:ea typeface="Gill Sans MT"/>
                <a:cs typeface="Gill Sans MT"/>
                <a:sym typeface="Gill Sans MT"/>
              </a:defRPr>
            </a:pPr>
            <a:r>
              <a:t>Who should participate in the Johns Hopkins Sickle Cell Disease ECHO</a:t>
            </a:r>
            <a:r>
              <a:rPr baseline="30000"/>
              <a:t>®</a:t>
            </a:r>
            <a:r>
              <a:t>?</a:t>
            </a:r>
          </a:p>
          <a:p>
            <a:pPr>
              <a:defRPr sz="1200">
                <a:latin typeface="Gill Sans MT"/>
                <a:ea typeface="Gill Sans MT"/>
                <a:cs typeface="Gill Sans MT"/>
                <a:sym typeface="Gill Sans MT"/>
              </a:defRPr>
            </a:pPr>
            <a:r>
              <a:t>Primary Care Providers, Hematologists, Emergency Department Providers, Nurses, Social Workers, Hospitalists, and Advanced Practice Providers who would like to learn more or become experts in Sickle Cell Disease care.</a:t>
            </a:r>
          </a:p>
        </p:txBody>
      </p:sp>
      <p:sp>
        <p:nvSpPr>
          <p:cNvPr id="444" name="Rectangle 8"/>
          <p:cNvSpPr txBox="1"/>
          <p:nvPr/>
        </p:nvSpPr>
        <p:spPr>
          <a:xfrm>
            <a:off x="4767797" y="2327530"/>
            <a:ext cx="4668902" cy="1844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200" u="sng">
                <a:latin typeface="Gill Sans MT"/>
                <a:ea typeface="Gill Sans MT"/>
                <a:cs typeface="Gill Sans MT"/>
                <a:sym typeface="Gill Sans MT"/>
              </a:defRPr>
            </a:pPr>
            <a:r>
              <a:t>What is a typical Johns Hopkins Sickle Cell Disease ECHO</a:t>
            </a:r>
            <a:r>
              <a:rPr baseline="30000"/>
              <a:t>®</a:t>
            </a:r>
            <a:r>
              <a:t> Clinic like? </a:t>
            </a:r>
          </a:p>
          <a:p>
            <a:pPr>
              <a:defRPr sz="1200">
                <a:latin typeface="Gill Sans MT"/>
                <a:ea typeface="Gill Sans MT"/>
                <a:cs typeface="Gill Sans MT"/>
                <a:sym typeface="Gill Sans MT"/>
              </a:defRPr>
            </a:pPr>
            <a:r>
              <a:t>Participants connect to this highly interactive telementoring video conference by phone, tablet, pc, phone or in person. During each clinic we discuss </a:t>
            </a:r>
            <a:r>
              <a:rPr b="1"/>
              <a:t>two cases</a:t>
            </a:r>
            <a:r>
              <a:t> presented by participants. In between the case discussions, there is a brief </a:t>
            </a:r>
            <a:r>
              <a:rPr b="1"/>
              <a:t>didactic presentation </a:t>
            </a:r>
            <a:r>
              <a:t>on an aspect of sickle cell care. These topics might include Acute Chest Syndrome, Neurological complications, ED Management, Pain Management, among many more.</a:t>
            </a:r>
          </a:p>
        </p:txBody>
      </p:sp>
      <p:sp>
        <p:nvSpPr>
          <p:cNvPr id="445" name="Rectangle 9"/>
          <p:cNvSpPr txBox="1"/>
          <p:nvPr/>
        </p:nvSpPr>
        <p:spPr>
          <a:xfrm>
            <a:off x="4825177" y="5366520"/>
            <a:ext cx="4668902"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200" u="sng">
                <a:latin typeface="Gill Sans MT"/>
                <a:ea typeface="Gill Sans MT"/>
                <a:cs typeface="Gill Sans MT"/>
                <a:sym typeface="Gill Sans MT"/>
              </a:defRPr>
            </a:pPr>
            <a:r>
              <a:t>How can I find out more information or register to attend on the Johns Hopkins Sickle Cell Disease ECHO</a:t>
            </a:r>
            <a:r>
              <a:rPr baseline="30000"/>
              <a:t>®</a:t>
            </a:r>
            <a:r>
              <a:t>? </a:t>
            </a:r>
          </a:p>
          <a:p>
            <a:pPr>
              <a:defRPr sz="1200">
                <a:latin typeface="Gill Sans MT"/>
                <a:ea typeface="Gill Sans MT"/>
                <a:cs typeface="Gill Sans MT"/>
                <a:sym typeface="Gill Sans MT"/>
              </a:defRPr>
            </a:pPr>
            <a:r>
              <a:t>Contact Bailey House at </a:t>
            </a:r>
            <a:r>
              <a:rPr u="sng">
                <a:solidFill>
                  <a:srgbClr val="0563C1"/>
                </a:solidFill>
              </a:rPr>
              <a:t>bailey.house</a:t>
            </a:r>
            <a:r>
              <a:rPr u="sng">
                <a:solidFill>
                  <a:srgbClr val="0563C1"/>
                </a:solidFill>
                <a:uFill>
                  <a:solidFill>
                    <a:srgbClr val="0563C1"/>
                  </a:solidFill>
                </a:uFill>
                <a:hlinkClick r:id="rId4" invalidUrl="" action="" tgtFrame="" tooltip="" history="1" highlightClick="0" endSnd="0"/>
              </a:rPr>
              <a:t>@jhmi.edu</a:t>
            </a:r>
            <a:r>
              <a:t> or 443-287-0608</a:t>
            </a:r>
          </a:p>
        </p:txBody>
      </p:sp>
      <p:sp>
        <p:nvSpPr>
          <p:cNvPr id="446" name="TextBox 11"/>
          <p:cNvSpPr txBox="1"/>
          <p:nvPr/>
        </p:nvSpPr>
        <p:spPr>
          <a:xfrm>
            <a:off x="5029203" y="4240491"/>
            <a:ext cx="4260851"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400"/>
            </a:pPr>
            <a:r>
              <a:t>The ECHO® Clinic is hosted virtually </a:t>
            </a:r>
          </a:p>
          <a:p>
            <a:pPr algn="ctr">
              <a:defRPr b="1" sz="1400"/>
            </a:pPr>
            <a:r>
              <a:t>Every Wednesday</a:t>
            </a:r>
          </a:p>
          <a:p>
            <a:pPr algn="ctr">
              <a:defRPr b="1" sz="1400"/>
            </a:pPr>
            <a:r>
              <a:t>1:00pm-2:15pm</a:t>
            </a:r>
          </a:p>
        </p:txBody>
      </p:sp>
      <p:sp>
        <p:nvSpPr>
          <p:cNvPr id="447" name="TextBox 12"/>
          <p:cNvSpPr txBox="1"/>
          <p:nvPr/>
        </p:nvSpPr>
        <p:spPr>
          <a:xfrm>
            <a:off x="1905001" y="235508"/>
            <a:ext cx="8367001" cy="52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800">
                <a:latin typeface="Gill Sans MT"/>
                <a:ea typeface="Gill Sans MT"/>
                <a:cs typeface="Gill Sans MT"/>
                <a:sym typeface="Gill Sans MT"/>
              </a:defRPr>
            </a:pPr>
            <a:r>
              <a:t>Project ECHO</a:t>
            </a:r>
            <a:r>
              <a:rPr baseline="30000"/>
              <a:t>®</a:t>
            </a:r>
            <a:r>
              <a:t> Clinics</a:t>
            </a:r>
          </a:p>
        </p:txBody>
      </p:sp>
      <p:sp>
        <p:nvSpPr>
          <p:cNvPr id="448" name="Slide Number Placeholder 6"/>
          <p:cNvSpPr txBox="1"/>
          <p:nvPr>
            <p:ph type="sldNum" sz="quarter" idx="2"/>
          </p:nvPr>
        </p:nvSpPr>
        <p:spPr>
          <a:xfrm>
            <a:off x="11852314" y="6569075"/>
            <a:ext cx="238086" cy="3581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0" name="Title 1"/>
          <p:cNvSpPr txBox="1"/>
          <p:nvPr>
            <p:ph type="title"/>
          </p:nvPr>
        </p:nvSpPr>
        <p:spPr>
          <a:xfrm>
            <a:off x="838200" y="-106363"/>
            <a:ext cx="10515600" cy="1325563"/>
          </a:xfrm>
          <a:prstGeom prst="rect">
            <a:avLst/>
          </a:prstGeom>
        </p:spPr>
        <p:txBody>
          <a:bodyPr/>
          <a:lstStyle>
            <a:lvl1pPr>
              <a:defRPr sz="2400">
                <a:solidFill>
                  <a:srgbClr val="FF0000"/>
                </a:solidFill>
              </a:defRPr>
            </a:lvl1pPr>
          </a:lstStyle>
          <a:p>
            <a:pPr/>
            <a:r>
              <a:t>Sickle Cell Disease Newborn Screening and Follow-up Program </a:t>
            </a:r>
          </a:p>
        </p:txBody>
      </p:sp>
      <p:sp>
        <p:nvSpPr>
          <p:cNvPr id="451" name="Content Placeholder 2"/>
          <p:cNvSpPr txBox="1"/>
          <p:nvPr>
            <p:ph type="body" idx="1"/>
          </p:nvPr>
        </p:nvSpPr>
        <p:spPr>
          <a:xfrm>
            <a:off x="0" y="1219199"/>
            <a:ext cx="11913704" cy="5349878"/>
          </a:xfrm>
          <a:prstGeom prst="rect">
            <a:avLst/>
          </a:prstGeom>
        </p:spPr>
        <p:txBody>
          <a:bodyPr/>
          <a:lstStyle/>
          <a:p>
            <a:pPr lvl="1" marL="685800" indent="-228600">
              <a:spcBef>
                <a:spcPts val="500"/>
              </a:spcBef>
              <a:buFont typeface="Courier New"/>
              <a:defRPr sz="2000"/>
            </a:pPr>
            <a:r>
              <a:t>Purpose</a:t>
            </a:r>
            <a:r>
              <a:rPr b="0"/>
              <a:t>: To ensure that individuals diagnosed with SCD through newborn screening receive appropriate follow-up services including counseling, education, access to a medical home, and other support services.</a:t>
            </a:r>
            <a:endParaRPr b="0"/>
          </a:p>
          <a:p>
            <a:pPr lvl="1" marL="685800" indent="-228600">
              <a:spcBef>
                <a:spcPts val="500"/>
              </a:spcBef>
              <a:buFont typeface="Courier New"/>
              <a:defRPr b="0" sz="2000"/>
            </a:pPr>
          </a:p>
          <a:p>
            <a:pPr lvl="1" marL="685800" indent="-228600">
              <a:spcBef>
                <a:spcPts val="500"/>
              </a:spcBef>
              <a:buFont typeface="Courier New"/>
              <a:defRPr sz="2000"/>
            </a:pPr>
            <a:r>
              <a:t>Technical assistance center </a:t>
            </a:r>
            <a:r>
              <a:rPr b="0"/>
              <a:t>that supports CBOs to improve the care of individuals with SCD/SCT identified through newborn screening.  </a:t>
            </a:r>
            <a:endParaRPr b="0"/>
          </a:p>
          <a:p>
            <a:pPr lvl="1" marL="685800" indent="-228600">
              <a:spcBef>
                <a:spcPts val="500"/>
              </a:spcBef>
              <a:buFont typeface="Courier New"/>
              <a:defRPr b="0" sz="2000"/>
            </a:pPr>
          </a:p>
          <a:p>
            <a:pPr lvl="1" marL="685800" indent="-228600">
              <a:spcBef>
                <a:spcPts val="500"/>
              </a:spcBef>
              <a:buFont typeface="Courier New"/>
              <a:defRPr sz="2000"/>
            </a:pPr>
            <a:r>
              <a:t>Project Period: </a:t>
            </a:r>
            <a:r>
              <a:rPr b="0"/>
              <a:t>6/1/2017 – 5/31/2021</a:t>
            </a:r>
          </a:p>
          <a:p>
            <a:pPr lvl="1" marL="685800" indent="-228600">
              <a:spcBef>
                <a:spcPts val="500"/>
              </a:spcBef>
              <a:buFont typeface="Courier New"/>
              <a:defRPr sz="2000"/>
            </a:pPr>
            <a:r>
              <a:t>Awardee</a:t>
            </a:r>
            <a:r>
              <a:rPr b="0"/>
              <a:t>: Sickle Cell Disease Association of America     </a:t>
            </a:r>
            <a:endParaRPr b="0"/>
          </a:p>
          <a:p>
            <a:pPr lvl="1" marL="685800" indent="-228600">
              <a:spcBef>
                <a:spcPts val="500"/>
              </a:spcBef>
              <a:buFont typeface="Courier New"/>
              <a:defRPr sz="2000"/>
            </a:pPr>
            <a:r>
              <a:t>HRSA Staff</a:t>
            </a:r>
            <a:r>
              <a:rPr b="0"/>
              <a:t>: Mia Morrison (PO), Donnell Ivy (MO)</a:t>
            </a:r>
            <a:endParaRPr b="0"/>
          </a:p>
          <a:p>
            <a:pPr lvl="1" marL="685800" indent="-228600">
              <a:spcBef>
                <a:spcPts val="500"/>
              </a:spcBef>
              <a:buFont typeface="Courier New"/>
              <a:defRPr sz="2000"/>
            </a:pPr>
            <a:r>
              <a:t>Requirements</a:t>
            </a:r>
            <a:endParaRPr b="0"/>
          </a:p>
          <a:p>
            <a:pPr lvl="2" marL="1143000" indent="-228600">
              <a:spcBef>
                <a:spcPts val="500"/>
              </a:spcBef>
              <a:defRPr b="0" sz="1800">
                <a:solidFill>
                  <a:srgbClr val="262626"/>
                </a:solidFill>
              </a:defRPr>
            </a:pPr>
            <a:r>
              <a:t>Provide direct support and financial assistance to a minimum of 15 CBOs in 15 states</a:t>
            </a:r>
          </a:p>
          <a:p>
            <a:pPr lvl="2" marL="1143000" indent="-228600">
              <a:spcBef>
                <a:spcPts val="500"/>
              </a:spcBef>
              <a:defRPr b="0" sz="1800">
                <a:solidFill>
                  <a:srgbClr val="262626"/>
                </a:solidFill>
              </a:defRPr>
            </a:pPr>
            <a:r>
              <a:t>Train 150 Community Health Workers</a:t>
            </a:r>
          </a:p>
          <a:p>
            <a:pPr lvl="2" marL="1143000" indent="-228600">
              <a:spcBef>
                <a:spcPts val="500"/>
              </a:spcBef>
              <a:defRPr b="0" sz="1800">
                <a:solidFill>
                  <a:srgbClr val="262626"/>
                </a:solidFill>
              </a:defRPr>
            </a:pPr>
            <a:r>
              <a:t>Increase partnerships:</a:t>
            </a:r>
          </a:p>
          <a:p>
            <a:pPr lvl="3" marL="1600200" indent="-228600">
              <a:spcBef>
                <a:spcPts val="500"/>
              </a:spcBef>
              <a:defRPr b="0" sz="1600">
                <a:solidFill>
                  <a:srgbClr val="262626"/>
                </a:solidFill>
              </a:defRPr>
            </a:pPr>
            <a:r>
              <a:t>Informal and formal, CBOs, hospitals, health systems, state public health departments, PCPs, FQHCs</a:t>
            </a:r>
          </a:p>
          <a:p>
            <a:pPr lvl="3" marL="1600200" indent="-228600">
              <a:spcBef>
                <a:spcPts val="500"/>
              </a:spcBef>
              <a:defRPr b="0" sz="1600">
                <a:solidFill>
                  <a:srgbClr val="262626"/>
                </a:solidFill>
              </a:defRPr>
            </a:pPr>
            <a:r>
              <a:t>Serve 15,000 individuals with sickle cell disease </a:t>
            </a:r>
          </a:p>
        </p:txBody>
      </p:sp>
      <p:pic>
        <p:nvPicPr>
          <p:cNvPr id="452" name="Picture 4" descr="Picture 4"/>
          <p:cNvPicPr>
            <a:picLocks noChangeAspect="1"/>
          </p:cNvPicPr>
          <p:nvPr/>
        </p:nvPicPr>
        <p:blipFill>
          <a:blip r:embed="rId2">
            <a:extLst/>
          </a:blip>
          <a:stretch>
            <a:fillRect/>
          </a:stretch>
        </p:blipFill>
        <p:spPr>
          <a:xfrm>
            <a:off x="9211523" y="2544763"/>
            <a:ext cx="2238355" cy="191044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Office Theme">
  <a:themeElements>
    <a:clrScheme name="1_Office Theme">
      <a:dk1>
        <a:srgbClr val="000000"/>
      </a:dk1>
      <a:lt1>
        <a:srgbClr val="FFFFFF"/>
      </a:lt1>
      <a:dk2>
        <a:srgbClr val="A7A7A7"/>
      </a:dk2>
      <a:lt2>
        <a:srgbClr val="535353"/>
      </a:lt2>
      <a:accent1>
        <a:srgbClr val="1D9A78"/>
      </a:accent1>
      <a:accent2>
        <a:srgbClr val="8BC145"/>
      </a:accent2>
      <a:accent3>
        <a:srgbClr val="36AFCE"/>
      </a:accent3>
      <a:accent4>
        <a:srgbClr val="1D6FA9"/>
      </a:accent4>
      <a:accent5>
        <a:srgbClr val="B74919"/>
      </a:accent5>
      <a:accent6>
        <a:srgbClr val="F19D19"/>
      </a:accent6>
      <a:hlink>
        <a:srgbClr val="0000FF"/>
      </a:hlink>
      <a:folHlink>
        <a:srgbClr val="FF00FF"/>
      </a:folHlink>
    </a:clrScheme>
    <a:fontScheme name="1_Office Theme">
      <a:majorFont>
        <a:latin typeface="Helvetica"/>
        <a:ea typeface="Helvetica"/>
        <a:cs typeface="Helvetica"/>
      </a:majorFont>
      <a:minorFont>
        <a:latin typeface="Calibri"/>
        <a:ea typeface="Calibri"/>
        <a:cs typeface="Calibri"/>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Office Theme">
  <a:themeElements>
    <a:clrScheme name="1_Office Theme">
      <a:dk1>
        <a:srgbClr val="000000"/>
      </a:dk1>
      <a:lt1>
        <a:srgbClr val="FFFFFF"/>
      </a:lt1>
      <a:dk2>
        <a:srgbClr val="A7A7A7"/>
      </a:dk2>
      <a:lt2>
        <a:srgbClr val="535353"/>
      </a:lt2>
      <a:accent1>
        <a:srgbClr val="1D9A78"/>
      </a:accent1>
      <a:accent2>
        <a:srgbClr val="8BC145"/>
      </a:accent2>
      <a:accent3>
        <a:srgbClr val="36AFCE"/>
      </a:accent3>
      <a:accent4>
        <a:srgbClr val="1D6FA9"/>
      </a:accent4>
      <a:accent5>
        <a:srgbClr val="B74919"/>
      </a:accent5>
      <a:accent6>
        <a:srgbClr val="F19D19"/>
      </a:accent6>
      <a:hlink>
        <a:srgbClr val="0000FF"/>
      </a:hlink>
      <a:folHlink>
        <a:srgbClr val="FF00FF"/>
      </a:folHlink>
    </a:clrScheme>
    <a:fontScheme name="1_Office Theme">
      <a:majorFont>
        <a:latin typeface="Helvetica"/>
        <a:ea typeface="Helvetica"/>
        <a:cs typeface="Helvetica"/>
      </a:majorFont>
      <a:minorFont>
        <a:latin typeface="Calibri"/>
        <a:ea typeface="Calibri"/>
        <a:cs typeface="Calibri"/>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