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CDCC"/>
          </a:solidFill>
        </a:fill>
      </a:tcStyle>
    </a:wholeTbl>
    <a:band2H>
      <a:tcTxStyle b="def" i="def"/>
      <a:tcStyle>
        <a:tcBdr/>
        <a:fill>
          <a:solidFill>
            <a:srgbClr val="E9E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6DA"/>
          </a:solidFill>
        </a:fill>
      </a:tcStyle>
    </a:wholeTbl>
    <a:band2H>
      <a:tcTxStyle b="def" i="def"/>
      <a:tcStyle>
        <a:tcBdr/>
        <a:fill>
          <a:solidFill>
            <a:srgbClr val="E9EC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F6D0"/>
          </a:solidFill>
        </a:fill>
      </a:tcStyle>
    </a:wholeTbl>
    <a:band2H>
      <a:tcTxStyle b="def" i="def"/>
      <a:tcStyle>
        <a:tcBdr/>
        <a:fill>
          <a:solidFill>
            <a:srgbClr val="F8FA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2" name="Shape 112"/>
          <p:cNvSpPr/>
          <p:nvPr>
            <p:ph type="sldImg"/>
          </p:nvPr>
        </p:nvSpPr>
        <p:spPr>
          <a:xfrm>
            <a:off x="1143000" y="685800"/>
            <a:ext cx="4572000" cy="3429000"/>
          </a:xfrm>
          <a:prstGeom prst="rect">
            <a:avLst/>
          </a:prstGeom>
        </p:spPr>
        <p:txBody>
          <a:bodyPr/>
          <a:lstStyle/>
          <a:p>
            <a:pPr/>
          </a:p>
        </p:txBody>
      </p:sp>
      <p:sp>
        <p:nvSpPr>
          <p:cNvPr id="113" name="Shape 11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2" name="Google Shape;10;p2"/>
          <p:cNvSpPr/>
          <p:nvPr/>
        </p:nvSpPr>
        <p:spPr>
          <a:xfrm>
            <a:off x="2744012" y="756699"/>
            <a:ext cx="1081626" cy="11249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0"/>
                </a:lnTo>
                <a:lnTo>
                  <a:pt x="21600" y="0"/>
                </a:lnTo>
              </a:path>
            </a:pathLst>
          </a:custGeom>
          <a:ln w="28575">
            <a:solidFill>
              <a:srgbClr val="CCA677"/>
            </a:solidFill>
            <a:miter lim="8000"/>
          </a:ln>
        </p:spPr>
        <p:txBody>
          <a:bodyPr lIns="0" tIns="0" rIns="0" bIns="0"/>
          <a:lstStyle/>
          <a:p>
            <a:pPr/>
          </a:p>
        </p:txBody>
      </p:sp>
      <p:sp>
        <p:nvSpPr>
          <p:cNvPr id="13" name="Google Shape;11;p2"/>
          <p:cNvSpPr/>
          <p:nvPr/>
        </p:nvSpPr>
        <p:spPr>
          <a:xfrm rot="10800000">
            <a:off x="5318350" y="3266725"/>
            <a:ext cx="1081626" cy="11249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0"/>
                </a:lnTo>
                <a:lnTo>
                  <a:pt x="21600" y="0"/>
                </a:lnTo>
              </a:path>
            </a:pathLst>
          </a:custGeom>
          <a:ln w="28575">
            <a:solidFill>
              <a:srgbClr val="CCA677"/>
            </a:solidFill>
            <a:miter lim="8000"/>
          </a:ln>
        </p:spPr>
        <p:txBody>
          <a:bodyPr lIns="0" tIns="0" rIns="0" bIns="0"/>
          <a:lstStyle/>
          <a:p>
            <a:pPr/>
          </a:p>
        </p:txBody>
      </p:sp>
      <p:sp>
        <p:nvSpPr>
          <p:cNvPr id="14" name="Title Text"/>
          <p:cNvSpPr txBox="1"/>
          <p:nvPr>
            <p:ph type="title"/>
          </p:nvPr>
        </p:nvSpPr>
        <p:spPr>
          <a:xfrm>
            <a:off x="3044700" y="1444254"/>
            <a:ext cx="3054600" cy="1537201"/>
          </a:xfrm>
          <a:prstGeom prst="rect">
            <a:avLst/>
          </a:prstGeom>
        </p:spPr>
        <p:txBody>
          <a:bodyPr/>
          <a:lstStyle>
            <a:lvl1pPr algn="ctr"/>
          </a:lstStyle>
          <a:p>
            <a:pPr/>
            <a:r>
              <a:t>Title Text</a:t>
            </a:r>
          </a:p>
        </p:txBody>
      </p:sp>
      <p:sp>
        <p:nvSpPr>
          <p:cNvPr id="15" name="Body Level One…"/>
          <p:cNvSpPr txBox="1"/>
          <p:nvPr>
            <p:ph type="body" sz="quarter" idx="1"/>
          </p:nvPr>
        </p:nvSpPr>
        <p:spPr>
          <a:xfrm>
            <a:off x="3044700" y="3116579"/>
            <a:ext cx="3054600" cy="701401"/>
          </a:xfrm>
          <a:prstGeom prst="rect">
            <a:avLst/>
          </a:prstGeom>
        </p:spPr>
        <p:txBody>
          <a:bodyPr/>
          <a:lstStyle>
            <a:lvl1pPr marL="342900" indent="-228600" algn="ctr">
              <a:lnSpc>
                <a:spcPct val="100000"/>
              </a:lnSpc>
              <a:buClrTx/>
              <a:buSzTx/>
              <a:buFontTx/>
              <a:buNone/>
              <a:defRPr sz="2100">
                <a:latin typeface="Economica"/>
                <a:ea typeface="Economica"/>
                <a:cs typeface="Economica"/>
                <a:sym typeface="Economica"/>
              </a:defRPr>
            </a:lvl1pPr>
            <a:lvl2pPr marL="342900" indent="254000" algn="ctr">
              <a:lnSpc>
                <a:spcPct val="100000"/>
              </a:lnSpc>
              <a:buClrTx/>
              <a:buSzTx/>
              <a:buFontTx/>
              <a:buNone/>
              <a:defRPr sz="2100">
                <a:latin typeface="Economica"/>
                <a:ea typeface="Economica"/>
                <a:cs typeface="Economica"/>
                <a:sym typeface="Economica"/>
              </a:defRPr>
            </a:lvl2pPr>
            <a:lvl3pPr marL="342900" indent="711200" algn="ctr">
              <a:lnSpc>
                <a:spcPct val="100000"/>
              </a:lnSpc>
              <a:buClrTx/>
              <a:buSzTx/>
              <a:buFontTx/>
              <a:buNone/>
              <a:defRPr sz="2100">
                <a:latin typeface="Economica"/>
                <a:ea typeface="Economica"/>
                <a:cs typeface="Economica"/>
                <a:sym typeface="Economica"/>
              </a:defRPr>
            </a:lvl3pPr>
            <a:lvl4pPr marL="342900" indent="1168400" algn="ctr">
              <a:lnSpc>
                <a:spcPct val="100000"/>
              </a:lnSpc>
              <a:buClrTx/>
              <a:buSzTx/>
              <a:buFontTx/>
              <a:buNone/>
              <a:defRPr sz="2100">
                <a:latin typeface="Economica"/>
                <a:ea typeface="Economica"/>
                <a:cs typeface="Economica"/>
                <a:sym typeface="Economica"/>
              </a:defRPr>
            </a:lvl4pPr>
            <a:lvl5pPr marL="342900" indent="1625600" algn="ctr">
              <a:lnSpc>
                <a:spcPct val="100000"/>
              </a:lnSpc>
              <a:buClrTx/>
              <a:buSzTx/>
              <a:buFontTx/>
              <a:buNone/>
              <a:defRPr sz="2100">
                <a:latin typeface="Economica"/>
                <a:ea typeface="Economica"/>
                <a:cs typeface="Economica"/>
                <a:sym typeface="Economica"/>
              </a:defRPr>
            </a:lvl5pPr>
          </a:lstStyle>
          <a:p>
            <a:pPr/>
            <a:r>
              <a:t>Body Level One</a:t>
            </a:r>
          </a:p>
          <a:p>
            <a:pPr lvl="1"/>
            <a:r>
              <a:t>Body Level Two</a:t>
            </a:r>
          </a:p>
          <a:p>
            <a:pPr lvl="2"/>
            <a:r>
              <a:t>Body Level Three</a:t>
            </a:r>
          </a:p>
          <a:p>
            <a:pPr lvl="3"/>
            <a:r>
              <a:t>Body Level Four</a:t>
            </a:r>
          </a:p>
          <a:p>
            <a:pPr lvl="4"/>
            <a:r>
              <a:t>Body Level Five</a:t>
            </a:r>
          </a:p>
        </p:txBody>
      </p:sp>
      <p:sp>
        <p:nvSpPr>
          <p:cNvPr id="1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_NUMBER">
    <p:spTree>
      <p:nvGrpSpPr>
        <p:cNvPr id="1" name=""/>
        <p:cNvGrpSpPr/>
        <p:nvPr/>
      </p:nvGrpSpPr>
      <p:grpSpPr>
        <a:xfrm>
          <a:off x="0" y="0"/>
          <a:ext cx="0" cy="0"/>
          <a:chOff x="0" y="0"/>
          <a:chExt cx="0" cy="0"/>
        </a:xfrm>
      </p:grpSpPr>
      <p:sp>
        <p:nvSpPr>
          <p:cNvPr id="97" name="Title Text"/>
          <p:cNvSpPr txBox="1"/>
          <p:nvPr>
            <p:ph type="title"/>
          </p:nvPr>
        </p:nvSpPr>
        <p:spPr>
          <a:xfrm>
            <a:off x="311699" y="957125"/>
            <a:ext cx="8520602" cy="2128800"/>
          </a:xfrm>
          <a:prstGeom prst="rect">
            <a:avLst/>
          </a:prstGeom>
        </p:spPr>
        <p:txBody>
          <a:bodyPr anchor="ctr"/>
          <a:lstStyle>
            <a:lvl1pPr algn="ctr">
              <a:defRPr sz="16000">
                <a:solidFill>
                  <a:srgbClr val="CCA677"/>
                </a:solidFill>
              </a:defRPr>
            </a:lvl1pPr>
          </a:lstStyle>
          <a:p>
            <a:pPr/>
            <a:r>
              <a:t>Title Text</a:t>
            </a:r>
          </a:p>
        </p:txBody>
      </p:sp>
      <p:sp>
        <p:nvSpPr>
          <p:cNvPr id="98" name="Body Level One…"/>
          <p:cNvSpPr txBox="1"/>
          <p:nvPr>
            <p:ph type="body" sz="quarter" idx="1"/>
          </p:nvPr>
        </p:nvSpPr>
        <p:spPr>
          <a:xfrm>
            <a:off x="311699" y="3162000"/>
            <a:ext cx="8520602" cy="1071601"/>
          </a:xfrm>
          <a:prstGeom prst="rect">
            <a:avLst/>
          </a:prstGeom>
        </p:spPr>
        <p:txBody>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_HEADER">
    <p:spTree>
      <p:nvGrpSpPr>
        <p:cNvPr id="1" name=""/>
        <p:cNvGrpSpPr/>
        <p:nvPr/>
      </p:nvGrpSpPr>
      <p:grpSpPr>
        <a:xfrm>
          <a:off x="0" y="0"/>
          <a:ext cx="0" cy="0"/>
          <a:chOff x="0" y="0"/>
          <a:chExt cx="0" cy="0"/>
        </a:xfrm>
      </p:grpSpPr>
      <p:sp>
        <p:nvSpPr>
          <p:cNvPr id="23" name="Google Shape;16;p3"/>
          <p:cNvSpPr/>
          <p:nvPr/>
        </p:nvSpPr>
        <p:spPr>
          <a:xfrm flipH="1">
            <a:off x="7595937" y="460225"/>
            <a:ext cx="1081626" cy="11249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0"/>
                </a:lnTo>
                <a:lnTo>
                  <a:pt x="21600" y="0"/>
                </a:lnTo>
              </a:path>
            </a:pathLst>
          </a:custGeom>
          <a:ln w="28575">
            <a:solidFill>
              <a:srgbClr val="CCA677"/>
            </a:solidFill>
            <a:miter lim="8000"/>
          </a:ln>
        </p:spPr>
        <p:txBody>
          <a:bodyPr lIns="0" tIns="0" rIns="0" bIns="0"/>
          <a:lstStyle/>
          <a:p>
            <a:pPr/>
          </a:p>
        </p:txBody>
      </p:sp>
      <p:sp>
        <p:nvSpPr>
          <p:cNvPr id="24" name="Google Shape;17;p3"/>
          <p:cNvSpPr/>
          <p:nvPr/>
        </p:nvSpPr>
        <p:spPr>
          <a:xfrm flipH="1" rot="10800000">
            <a:off x="466424" y="3558325"/>
            <a:ext cx="1081627" cy="11249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0"/>
                </a:lnTo>
                <a:lnTo>
                  <a:pt x="21600" y="0"/>
                </a:lnTo>
              </a:path>
            </a:pathLst>
          </a:custGeom>
          <a:ln w="28575">
            <a:solidFill>
              <a:srgbClr val="CCA677"/>
            </a:solidFill>
            <a:miter lim="8000"/>
          </a:ln>
        </p:spPr>
        <p:txBody>
          <a:bodyPr lIns="0" tIns="0" rIns="0" bIns="0"/>
          <a:lstStyle/>
          <a:p>
            <a:pPr/>
          </a:p>
        </p:txBody>
      </p:sp>
      <p:sp>
        <p:nvSpPr>
          <p:cNvPr id="25" name="Title Text"/>
          <p:cNvSpPr txBox="1"/>
          <p:nvPr>
            <p:ph type="title"/>
          </p:nvPr>
        </p:nvSpPr>
        <p:spPr>
          <a:xfrm>
            <a:off x="773700" y="1806450"/>
            <a:ext cx="7596600" cy="1530600"/>
          </a:xfrm>
          <a:prstGeom prst="rect">
            <a:avLst/>
          </a:prstGeom>
        </p:spPr>
        <p:txBody>
          <a:bodyPr anchor="ctr"/>
          <a:lstStyle>
            <a:lvl1pPr algn="ctr"/>
          </a:lstStyle>
          <a:p>
            <a:pPr/>
            <a:r>
              <a:t>Title Text</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33" name="Title Text"/>
          <p:cNvSpPr txBox="1"/>
          <p:nvPr>
            <p:ph type="title"/>
          </p:nvPr>
        </p:nvSpPr>
        <p:spPr>
          <a:prstGeom prst="rect">
            <a:avLst/>
          </a:prstGeom>
        </p:spPr>
        <p:txBody>
          <a:bodyPr/>
          <a:lstStyle/>
          <a:p>
            <a:pPr/>
            <a:r>
              <a:t>Title Text</a:t>
            </a:r>
          </a:p>
        </p:txBody>
      </p:sp>
      <p:sp>
        <p:nvSpPr>
          <p:cNvPr id="34"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_AND_TWO_COLUMNS">
    <p:spTree>
      <p:nvGrpSpPr>
        <p:cNvPr id="1" name=""/>
        <p:cNvGrpSpPr/>
        <p:nvPr/>
      </p:nvGrpSpPr>
      <p:grpSpPr>
        <a:xfrm>
          <a:off x="0" y="0"/>
          <a:ext cx="0" cy="0"/>
          <a:chOff x="0" y="0"/>
          <a:chExt cx="0" cy="0"/>
        </a:xfrm>
      </p:grpSpPr>
      <p:sp>
        <p:nvSpPr>
          <p:cNvPr id="42" name="Title Text"/>
          <p:cNvSpPr txBox="1"/>
          <p:nvPr>
            <p:ph type="title"/>
          </p:nvPr>
        </p:nvSpPr>
        <p:spPr>
          <a:prstGeom prst="rect">
            <a:avLst/>
          </a:prstGeom>
        </p:spPr>
        <p:txBody>
          <a:bodyPr/>
          <a:lstStyle/>
          <a:p>
            <a:pPr/>
            <a:r>
              <a:t>Title Text</a:t>
            </a:r>
          </a:p>
        </p:txBody>
      </p:sp>
      <p:sp>
        <p:nvSpPr>
          <p:cNvPr id="43" name="Body Level One…"/>
          <p:cNvSpPr txBox="1"/>
          <p:nvPr>
            <p:ph type="body" sz="half" idx="1"/>
          </p:nvPr>
        </p:nvSpPr>
        <p:spPr>
          <a:xfrm>
            <a:off x="311699" y="1225225"/>
            <a:ext cx="3999902" cy="3354000"/>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pPr/>
            <a:r>
              <a:t>Body Level One</a:t>
            </a:r>
          </a:p>
          <a:p>
            <a:pPr lvl="1"/>
            <a:r>
              <a:t>Body Level Two</a:t>
            </a:r>
          </a:p>
          <a:p>
            <a:pPr lvl="2"/>
            <a:r>
              <a:t>Body Level Three</a:t>
            </a:r>
          </a:p>
          <a:p>
            <a:pPr lvl="3"/>
            <a:r>
              <a:t>Body Level Four</a:t>
            </a:r>
          </a:p>
          <a:p>
            <a:pPr lvl="4"/>
            <a:r>
              <a:t>Body Level Five</a:t>
            </a:r>
          </a:p>
        </p:txBody>
      </p:sp>
      <p:sp>
        <p:nvSpPr>
          <p:cNvPr id="44" name="Google Shape;28;p5"/>
          <p:cNvSpPr txBox="1"/>
          <p:nvPr>
            <p:ph type="body" sz="half" idx="13"/>
          </p:nvPr>
        </p:nvSpPr>
        <p:spPr>
          <a:xfrm>
            <a:off x="4832399" y="1225225"/>
            <a:ext cx="3999902" cy="3354000"/>
          </a:xfrm>
          <a:prstGeom prst="rect">
            <a:avLst/>
          </a:prstGeom>
        </p:spPr>
        <p:txBody>
          <a:bodyPr/>
          <a:lstStyle/>
          <a:p>
            <a:pPr indent="-317500">
              <a:buSzPts val="1400"/>
              <a:defRPr sz="1400"/>
            </a:pP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_ONLY">
    <p:spTree>
      <p:nvGrpSpPr>
        <p:cNvPr id="1" name=""/>
        <p:cNvGrpSpPr/>
        <p:nvPr/>
      </p:nvGrpSpPr>
      <p:grpSpPr>
        <a:xfrm>
          <a:off x="0" y="0"/>
          <a:ext cx="0" cy="0"/>
          <a:chOff x="0" y="0"/>
          <a:chExt cx="0" cy="0"/>
        </a:xfrm>
      </p:grpSpPr>
      <p:sp>
        <p:nvSpPr>
          <p:cNvPr id="52" name="Title Text"/>
          <p:cNvSpPr txBox="1"/>
          <p:nvPr>
            <p:ph type="title"/>
          </p:nvPr>
        </p:nvSpPr>
        <p:spPr>
          <a:prstGeom prst="rect">
            <a:avLst/>
          </a:prstGeom>
        </p:spPr>
        <p:txBody>
          <a:bodyPr/>
          <a:lstStyle/>
          <a:p>
            <a:pPr/>
            <a:r>
              <a:t>Title Text</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ONE_COLUMN_TEXT">
    <p:spTree>
      <p:nvGrpSpPr>
        <p:cNvPr id="1" name=""/>
        <p:cNvGrpSpPr/>
        <p:nvPr/>
      </p:nvGrpSpPr>
      <p:grpSpPr>
        <a:xfrm>
          <a:off x="0" y="0"/>
          <a:ext cx="0" cy="0"/>
          <a:chOff x="0" y="0"/>
          <a:chExt cx="0" cy="0"/>
        </a:xfrm>
      </p:grpSpPr>
      <p:sp>
        <p:nvSpPr>
          <p:cNvPr id="60" name="Title Text"/>
          <p:cNvSpPr txBox="1"/>
          <p:nvPr>
            <p:ph type="title"/>
          </p:nvPr>
        </p:nvSpPr>
        <p:spPr>
          <a:xfrm>
            <a:off x="311699" y="555600"/>
            <a:ext cx="2808001" cy="755700"/>
          </a:xfrm>
          <a:prstGeom prst="rect">
            <a:avLst/>
          </a:prstGeom>
        </p:spPr>
        <p:txBody>
          <a:bodyPr/>
          <a:lstStyle>
            <a:lvl1pPr>
              <a:defRPr sz="3000"/>
            </a:lvl1pPr>
          </a:lstStyle>
          <a:p>
            <a:pPr/>
            <a:r>
              <a:t>Title Text</a:t>
            </a:r>
          </a:p>
        </p:txBody>
      </p:sp>
      <p:sp>
        <p:nvSpPr>
          <p:cNvPr id="61" name="Body Level One…"/>
          <p:cNvSpPr txBox="1"/>
          <p:nvPr>
            <p:ph type="body" sz="quarter" idx="1"/>
          </p:nvPr>
        </p:nvSpPr>
        <p:spPr>
          <a:xfrm>
            <a:off x="311699" y="1399400"/>
            <a:ext cx="2808001" cy="2784901"/>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pPr/>
            <a:r>
              <a:t>Body Level One</a:t>
            </a:r>
          </a:p>
          <a:p>
            <a:pPr lvl="1"/>
            <a:r>
              <a:t>Body Level Two</a:t>
            </a:r>
          </a:p>
          <a:p>
            <a:pPr lvl="2"/>
            <a:r>
              <a:t>Body Level Three</a:t>
            </a:r>
          </a:p>
          <a:p>
            <a:pPr lvl="3"/>
            <a:r>
              <a:t>Body Level Four</a:t>
            </a:r>
          </a:p>
          <a:p>
            <a:pPr lvl="4"/>
            <a:r>
              <a:t>Body Level Five</a:t>
            </a: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IN_POINT">
    <p:spTree>
      <p:nvGrpSpPr>
        <p:cNvPr id="1" name=""/>
        <p:cNvGrpSpPr/>
        <p:nvPr/>
      </p:nvGrpSpPr>
      <p:grpSpPr>
        <a:xfrm>
          <a:off x="0" y="0"/>
          <a:ext cx="0" cy="0"/>
          <a:chOff x="0" y="0"/>
          <a:chExt cx="0" cy="0"/>
        </a:xfrm>
      </p:grpSpPr>
      <p:sp>
        <p:nvSpPr>
          <p:cNvPr id="69" name="Title Text"/>
          <p:cNvSpPr txBox="1"/>
          <p:nvPr>
            <p:ph type="title"/>
          </p:nvPr>
        </p:nvSpPr>
        <p:spPr>
          <a:xfrm>
            <a:off x="490250" y="450149"/>
            <a:ext cx="5878801" cy="4090801"/>
          </a:xfrm>
          <a:prstGeom prst="rect">
            <a:avLst/>
          </a:prstGeom>
        </p:spPr>
        <p:txBody>
          <a:bodyPr anchor="ctr"/>
          <a:lstStyle>
            <a:lvl1pPr>
              <a:defRPr sz="4800"/>
            </a:lvl1pPr>
          </a:lstStyle>
          <a:p>
            <a:pPr/>
            <a:r>
              <a:t>Title Text</a:t>
            </a:r>
          </a:p>
        </p:txBody>
      </p:sp>
      <p:sp>
        <p:nvSpPr>
          <p:cNvPr id="7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_TITLE_AND_DESCRIPTION">
    <p:spTree>
      <p:nvGrpSpPr>
        <p:cNvPr id="1" name=""/>
        <p:cNvGrpSpPr/>
        <p:nvPr/>
      </p:nvGrpSpPr>
      <p:grpSpPr>
        <a:xfrm>
          <a:off x="0" y="0"/>
          <a:ext cx="0" cy="0"/>
          <a:chOff x="0" y="0"/>
          <a:chExt cx="0" cy="0"/>
        </a:xfrm>
      </p:grpSpPr>
      <p:sp>
        <p:nvSpPr>
          <p:cNvPr id="77" name="Google Shape;42;p9"/>
          <p:cNvSpPr/>
          <p:nvPr/>
        </p:nvSpPr>
        <p:spPr>
          <a:xfrm>
            <a:off x="4572000" y="-25"/>
            <a:ext cx="4572000" cy="5143501"/>
          </a:xfrm>
          <a:prstGeom prst="rect">
            <a:avLst/>
          </a:prstGeom>
          <a:solidFill>
            <a:srgbClr val="CCA677"/>
          </a:solidFill>
          <a:ln w="12700">
            <a:miter lim="400000"/>
          </a:ln>
        </p:spPr>
        <p:txBody>
          <a:bodyPr lIns="0" tIns="0" rIns="0" bIns="0" anchor="ctr"/>
          <a:lstStyle/>
          <a:p>
            <a:pPr/>
          </a:p>
        </p:txBody>
      </p:sp>
      <p:sp>
        <p:nvSpPr>
          <p:cNvPr id="78" name="Google Shape;43;p9"/>
          <p:cNvSpPr/>
          <p:nvPr/>
        </p:nvSpPr>
        <p:spPr>
          <a:xfrm>
            <a:off x="5029675" y="4495500"/>
            <a:ext cx="468301" cy="1"/>
          </a:xfrm>
          <a:prstGeom prst="line">
            <a:avLst/>
          </a:prstGeom>
          <a:ln w="19050">
            <a:solidFill>
              <a:srgbClr val="FFFFFF"/>
            </a:solidFill>
          </a:ln>
        </p:spPr>
        <p:txBody>
          <a:bodyPr lIns="0" tIns="0" rIns="0" bIns="0"/>
          <a:lstStyle/>
          <a:p>
            <a:pPr/>
          </a:p>
        </p:txBody>
      </p:sp>
      <p:sp>
        <p:nvSpPr>
          <p:cNvPr id="79" name="Title Text"/>
          <p:cNvSpPr txBox="1"/>
          <p:nvPr>
            <p:ph type="title"/>
          </p:nvPr>
        </p:nvSpPr>
        <p:spPr>
          <a:xfrm>
            <a:off x="265500" y="929274"/>
            <a:ext cx="4045200" cy="1786202"/>
          </a:xfrm>
          <a:prstGeom prst="rect">
            <a:avLst/>
          </a:prstGeom>
        </p:spPr>
        <p:txBody>
          <a:bodyPr/>
          <a:lstStyle>
            <a:lvl1pPr algn="ctr">
              <a:defRPr>
                <a:solidFill>
                  <a:srgbClr val="CCA677"/>
                </a:solidFill>
              </a:defRPr>
            </a:lvl1pPr>
          </a:lstStyle>
          <a:p>
            <a:pPr/>
            <a:r>
              <a:t>Title Text</a:t>
            </a:r>
          </a:p>
        </p:txBody>
      </p:sp>
      <p:sp>
        <p:nvSpPr>
          <p:cNvPr id="80" name="Body Level One…"/>
          <p:cNvSpPr txBox="1"/>
          <p:nvPr>
            <p:ph type="body" sz="quarter" idx="1"/>
          </p:nvPr>
        </p:nvSpPr>
        <p:spPr>
          <a:xfrm>
            <a:off x="265500" y="2769000"/>
            <a:ext cx="4045200" cy="1574101"/>
          </a:xfrm>
          <a:prstGeom prst="rect">
            <a:avLst/>
          </a:prstGeom>
        </p:spPr>
        <p:txBody>
          <a:bodyPr/>
          <a:lstStyle>
            <a:lvl1pPr marL="342900" indent="-228600" algn="ctr">
              <a:lnSpc>
                <a:spcPct val="100000"/>
              </a:lnSpc>
              <a:buClrTx/>
              <a:buSzTx/>
              <a:buFontTx/>
              <a:buNone/>
              <a:defRPr sz="2400">
                <a:latin typeface="Economica"/>
                <a:ea typeface="Economica"/>
                <a:cs typeface="Economica"/>
                <a:sym typeface="Economica"/>
              </a:defRPr>
            </a:lvl1pPr>
            <a:lvl2pPr marL="342900" indent="254000" algn="ctr">
              <a:lnSpc>
                <a:spcPct val="100000"/>
              </a:lnSpc>
              <a:buClrTx/>
              <a:buSzTx/>
              <a:buFontTx/>
              <a:buNone/>
              <a:defRPr sz="2400">
                <a:latin typeface="Economica"/>
                <a:ea typeface="Economica"/>
                <a:cs typeface="Economica"/>
                <a:sym typeface="Economica"/>
              </a:defRPr>
            </a:lvl2pPr>
            <a:lvl3pPr marL="342900" indent="711200" algn="ctr">
              <a:lnSpc>
                <a:spcPct val="100000"/>
              </a:lnSpc>
              <a:buClrTx/>
              <a:buSzTx/>
              <a:buFontTx/>
              <a:buNone/>
              <a:defRPr sz="2400">
                <a:latin typeface="Economica"/>
                <a:ea typeface="Economica"/>
                <a:cs typeface="Economica"/>
                <a:sym typeface="Economica"/>
              </a:defRPr>
            </a:lvl3pPr>
            <a:lvl4pPr marL="342900" indent="1168400" algn="ctr">
              <a:lnSpc>
                <a:spcPct val="100000"/>
              </a:lnSpc>
              <a:buClrTx/>
              <a:buSzTx/>
              <a:buFontTx/>
              <a:buNone/>
              <a:defRPr sz="2400">
                <a:latin typeface="Economica"/>
                <a:ea typeface="Economica"/>
                <a:cs typeface="Economica"/>
                <a:sym typeface="Economica"/>
              </a:defRPr>
            </a:lvl4pPr>
            <a:lvl5pPr marL="342900" indent="1625600" algn="ctr">
              <a:lnSpc>
                <a:spcPct val="100000"/>
              </a:lnSpc>
              <a:buClrTx/>
              <a:buSzTx/>
              <a:buFontTx/>
              <a:buNone/>
              <a:defRPr sz="2400">
                <a:latin typeface="Economica"/>
                <a:ea typeface="Economica"/>
                <a:cs typeface="Economica"/>
                <a:sym typeface="Economica"/>
              </a:defRPr>
            </a:lvl5pPr>
          </a:lstStyle>
          <a:p>
            <a:pPr/>
            <a:r>
              <a:t>Body Level One</a:t>
            </a:r>
          </a:p>
          <a:p>
            <a:pPr lvl="1"/>
            <a:r>
              <a:t>Body Level Two</a:t>
            </a:r>
          </a:p>
          <a:p>
            <a:pPr lvl="2"/>
            <a:r>
              <a:t>Body Level Three</a:t>
            </a:r>
          </a:p>
          <a:p>
            <a:pPr lvl="3"/>
            <a:r>
              <a:t>Body Level Four</a:t>
            </a:r>
          </a:p>
          <a:p>
            <a:pPr lvl="4"/>
            <a:r>
              <a:t>Body Level Five</a:t>
            </a:r>
          </a:p>
        </p:txBody>
      </p:sp>
      <p:sp>
        <p:nvSpPr>
          <p:cNvPr id="81" name="Google Shape;46;p9"/>
          <p:cNvSpPr txBox="1"/>
          <p:nvPr>
            <p:ph type="body" sz="half" idx="13"/>
          </p:nvPr>
        </p:nvSpPr>
        <p:spPr>
          <a:xfrm>
            <a:off x="4939500" y="724199"/>
            <a:ext cx="3837000" cy="3695102"/>
          </a:xfrm>
          <a:prstGeom prst="rect">
            <a:avLst/>
          </a:prstGeom>
        </p:spPr>
        <p:txBody>
          <a:bodyPr anchor="ctr"/>
          <a:lstStyle/>
          <a:p>
            <a:pPr>
              <a:buClr>
                <a:srgbClr val="FFFFFF"/>
              </a:buClr>
              <a:defRPr>
                <a:solidFill>
                  <a:srgbClr val="FFFFFF"/>
                </a:solidFill>
              </a:defRPr>
            </a:pPr>
          </a:p>
        </p:txBody>
      </p:sp>
      <p:sp>
        <p:nvSpPr>
          <p:cNvPr id="82"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APTION_ONLY">
    <p:spTree>
      <p:nvGrpSpPr>
        <p:cNvPr id="1" name=""/>
        <p:cNvGrpSpPr/>
        <p:nvPr/>
      </p:nvGrpSpPr>
      <p:grpSpPr>
        <a:xfrm>
          <a:off x="0" y="0"/>
          <a:ext cx="0" cy="0"/>
          <a:chOff x="0" y="0"/>
          <a:chExt cx="0" cy="0"/>
        </a:xfrm>
      </p:grpSpPr>
      <p:sp>
        <p:nvSpPr>
          <p:cNvPr id="89" name="Body Level One…"/>
          <p:cNvSpPr txBox="1"/>
          <p:nvPr>
            <p:ph type="body" sz="quarter" idx="1"/>
          </p:nvPr>
        </p:nvSpPr>
        <p:spPr>
          <a:xfrm>
            <a:off x="319499" y="4218925"/>
            <a:ext cx="5998802" cy="598801"/>
          </a:xfrm>
          <a:prstGeom prst="rect">
            <a:avLst/>
          </a:prstGeom>
        </p:spPr>
        <p:txBody>
          <a:bodyPr anchor="ctr"/>
          <a:lstStyle>
            <a:lvl1pPr marL="228600" indent="0">
              <a:lnSpc>
                <a:spcPct val="100000"/>
              </a:lnSpc>
              <a:buClrTx/>
              <a:buSzTx/>
              <a:buFontTx/>
              <a:buNone/>
              <a:defRPr sz="2400">
                <a:latin typeface="Economica"/>
                <a:ea typeface="Economica"/>
                <a:cs typeface="Economica"/>
                <a:sym typeface="Economica"/>
              </a:defRPr>
            </a:lvl1pPr>
            <a:lvl2pPr marL="1141185" indent="-544285">
              <a:lnSpc>
                <a:spcPct val="100000"/>
              </a:lnSpc>
              <a:buClrTx/>
              <a:buSzPts val="2400"/>
              <a:buFontTx/>
              <a:defRPr sz="2400">
                <a:latin typeface="Economica"/>
                <a:ea typeface="Economica"/>
                <a:cs typeface="Economica"/>
                <a:sym typeface="Economica"/>
              </a:defRPr>
            </a:lvl2pPr>
            <a:lvl3pPr marL="1598385" indent="-544285">
              <a:lnSpc>
                <a:spcPct val="100000"/>
              </a:lnSpc>
              <a:buClrTx/>
              <a:buSzPts val="2400"/>
              <a:buFontTx/>
              <a:defRPr sz="2400">
                <a:latin typeface="Economica"/>
                <a:ea typeface="Economica"/>
                <a:cs typeface="Economica"/>
                <a:sym typeface="Economica"/>
              </a:defRPr>
            </a:lvl3pPr>
            <a:lvl4pPr marL="2055585" indent="-544285">
              <a:lnSpc>
                <a:spcPct val="100000"/>
              </a:lnSpc>
              <a:buClrTx/>
              <a:buSzPts val="2400"/>
              <a:buFontTx/>
              <a:defRPr sz="2400">
                <a:latin typeface="Economica"/>
                <a:ea typeface="Economica"/>
                <a:cs typeface="Economica"/>
                <a:sym typeface="Economica"/>
              </a:defRPr>
            </a:lvl4pPr>
            <a:lvl5pPr marL="2512785" indent="-544285">
              <a:lnSpc>
                <a:spcPct val="100000"/>
              </a:lnSpc>
              <a:buClrTx/>
              <a:buSzPts val="2400"/>
              <a:buFontTx/>
              <a:defRPr sz="2400">
                <a:latin typeface="Economica"/>
                <a:ea typeface="Economica"/>
                <a:cs typeface="Economica"/>
                <a:sym typeface="Economica"/>
              </a:defRPr>
            </a:lvl5pPr>
          </a:lstStyle>
          <a:p>
            <a:pPr/>
            <a:r>
              <a:t>Body Level One</a:t>
            </a:r>
          </a:p>
          <a:p>
            <a:pPr lvl="1"/>
            <a:r>
              <a:t>Body Level Two</a:t>
            </a:r>
          </a:p>
          <a:p>
            <a:pPr lvl="2"/>
            <a:r>
              <a:t>Body Level Three</a:t>
            </a:r>
          </a:p>
          <a:p>
            <a:pPr lvl="3"/>
            <a:r>
              <a:t>Body Level Four</a:t>
            </a:r>
          </a:p>
          <a:p>
            <a:pPr lvl="4"/>
            <a:r>
              <a:t>Body Level Five</a:t>
            </a: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Google Shape;21;p4"/>
          <p:cNvSpPr/>
          <p:nvPr/>
        </p:nvSpPr>
        <p:spPr>
          <a:xfrm>
            <a:off x="0" y="5045700"/>
            <a:ext cx="9144000" cy="97801"/>
          </a:xfrm>
          <a:prstGeom prst="rect">
            <a:avLst/>
          </a:prstGeom>
          <a:solidFill>
            <a:srgbClr val="CCA677"/>
          </a:solidFill>
          <a:ln w="12700">
            <a:miter lim="400000"/>
          </a:ln>
        </p:spPr>
        <p:txBody>
          <a:bodyPr lIns="0" tIns="0" rIns="0" bIns="0" anchor="ctr"/>
          <a:lstStyle/>
          <a:p>
            <a:pPr/>
          </a:p>
        </p:txBody>
      </p:sp>
      <p:sp>
        <p:nvSpPr>
          <p:cNvPr id="3" name="Title Text"/>
          <p:cNvSpPr txBox="1"/>
          <p:nvPr>
            <p:ph type="title"/>
          </p:nvPr>
        </p:nvSpPr>
        <p:spPr>
          <a:xfrm>
            <a:off x="311699" y="315924"/>
            <a:ext cx="8520602" cy="831302"/>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b">
            <a:normAutofit fontScale="100000" lnSpcReduction="0"/>
          </a:bodyPr>
          <a:lstStyle/>
          <a:p>
            <a:pPr/>
            <a:r>
              <a:t>Title Text</a:t>
            </a:r>
          </a:p>
        </p:txBody>
      </p:sp>
      <p:sp>
        <p:nvSpPr>
          <p:cNvPr id="4" name="Body Level One…"/>
          <p:cNvSpPr txBox="1"/>
          <p:nvPr>
            <p:ph type="body" idx="1"/>
          </p:nvPr>
        </p:nvSpPr>
        <p:spPr>
          <a:xfrm>
            <a:off x="311699" y="1225225"/>
            <a:ext cx="8520602" cy="33540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8684345" y="4692391"/>
            <a:ext cx="336813" cy="335251"/>
          </a:xfrm>
          <a:prstGeom prst="rect">
            <a:avLst/>
          </a:prstGeom>
          <a:ln w="12700">
            <a:miter lim="400000"/>
          </a:ln>
        </p:spPr>
        <p:txBody>
          <a:bodyPr wrap="none" lIns="91424" tIns="91424" rIns="91424" bIns="91424" anchor="ctr">
            <a:spAutoFit/>
          </a:bodyPr>
          <a:lstStyle>
            <a:lvl1pPr algn="r">
              <a:defRPr sz="1000">
                <a:latin typeface="Economica"/>
                <a:ea typeface="Economica"/>
                <a:cs typeface="Economica"/>
                <a:sym typeface="Economic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Economica"/>
          <a:ea typeface="Economica"/>
          <a:cs typeface="Economica"/>
          <a:sym typeface="Economica"/>
        </a:defRPr>
      </a:lvl1pPr>
      <a:lvl2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Economica"/>
          <a:ea typeface="Economica"/>
          <a:cs typeface="Economica"/>
          <a:sym typeface="Economica"/>
        </a:defRPr>
      </a:lvl2pPr>
      <a:lvl3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Economica"/>
          <a:ea typeface="Economica"/>
          <a:cs typeface="Economica"/>
          <a:sym typeface="Economica"/>
        </a:defRPr>
      </a:lvl3pPr>
      <a:lvl4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Economica"/>
          <a:ea typeface="Economica"/>
          <a:cs typeface="Economica"/>
          <a:sym typeface="Economica"/>
        </a:defRPr>
      </a:lvl4pPr>
      <a:lvl5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Economica"/>
          <a:ea typeface="Economica"/>
          <a:cs typeface="Economica"/>
          <a:sym typeface="Economica"/>
        </a:defRPr>
      </a:lvl5pPr>
      <a:lvl6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Economica"/>
          <a:ea typeface="Economica"/>
          <a:cs typeface="Economica"/>
          <a:sym typeface="Economica"/>
        </a:defRPr>
      </a:lvl6pPr>
      <a:lvl7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Economica"/>
          <a:ea typeface="Economica"/>
          <a:cs typeface="Economica"/>
          <a:sym typeface="Economica"/>
        </a:defRPr>
      </a:lvl7pPr>
      <a:lvl8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Economica"/>
          <a:ea typeface="Economica"/>
          <a:cs typeface="Economica"/>
          <a:sym typeface="Economica"/>
        </a:defRPr>
      </a:lvl8pPr>
      <a:lvl9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000000"/>
          </a:solidFill>
          <a:uFillTx/>
          <a:latin typeface="Economica"/>
          <a:ea typeface="Economica"/>
          <a:cs typeface="Economica"/>
          <a:sym typeface="Economica"/>
        </a:defRPr>
      </a:lvl9pPr>
    </p:titleStyle>
    <p:bodyStyle>
      <a:lvl1pPr marL="457200" marR="0" indent="-342900" algn="l" defTabSz="914400" rtl="0" latinLnBrk="0">
        <a:lnSpc>
          <a:spcPct val="115000"/>
        </a:lnSpc>
        <a:spcBef>
          <a:spcPts val="0"/>
        </a:spcBef>
        <a:spcAft>
          <a:spcPts val="0"/>
        </a:spcAft>
        <a:buClr>
          <a:srgbClr val="000000"/>
        </a:buClr>
        <a:buSzPts val="1800"/>
        <a:buFont typeface="Helvetica"/>
        <a:buChar char="●"/>
        <a:tabLst/>
        <a:defRPr b="0" baseline="0" cap="none" i="0" spc="0" strike="noStrike" sz="1800" u="none">
          <a:ln>
            <a:noFill/>
          </a:ln>
          <a:solidFill>
            <a:srgbClr val="000000"/>
          </a:solidFill>
          <a:uFillTx/>
          <a:latin typeface="Open Sans"/>
          <a:ea typeface="Open Sans"/>
          <a:cs typeface="Open Sans"/>
          <a:sym typeface="Open Sans"/>
        </a:defRPr>
      </a:lvl1pPr>
      <a:lvl2pPr marL="1005114" marR="0" indent="-408214" algn="l" defTabSz="914400" rtl="0" latinLnBrk="0">
        <a:lnSpc>
          <a:spcPct val="115000"/>
        </a:lnSpc>
        <a:spcBef>
          <a:spcPts val="0"/>
        </a:spcBef>
        <a:spcAft>
          <a:spcPts val="0"/>
        </a:spcAft>
        <a:buClr>
          <a:srgbClr val="000000"/>
        </a:buClr>
        <a:buSzPts val="1800"/>
        <a:buFont typeface="Helvetica"/>
        <a:buChar char="○"/>
        <a:tabLst/>
        <a:defRPr b="0" baseline="0" cap="none" i="0" spc="0" strike="noStrike" sz="1800" u="none">
          <a:ln>
            <a:noFill/>
          </a:ln>
          <a:solidFill>
            <a:srgbClr val="000000"/>
          </a:solidFill>
          <a:uFillTx/>
          <a:latin typeface="Open Sans"/>
          <a:ea typeface="Open Sans"/>
          <a:cs typeface="Open Sans"/>
          <a:sym typeface="Open Sans"/>
        </a:defRPr>
      </a:lvl2pPr>
      <a:lvl3pPr marL="1462314" marR="0" indent="-408214" algn="l" defTabSz="914400" rtl="0" latinLnBrk="0">
        <a:lnSpc>
          <a:spcPct val="115000"/>
        </a:lnSpc>
        <a:spcBef>
          <a:spcPts val="0"/>
        </a:spcBef>
        <a:spcAft>
          <a:spcPts val="0"/>
        </a:spcAft>
        <a:buClr>
          <a:srgbClr val="000000"/>
        </a:buClr>
        <a:buSzPts val="1800"/>
        <a:buFont typeface="Helvetica"/>
        <a:buChar char="■"/>
        <a:tabLst/>
        <a:defRPr b="0" baseline="0" cap="none" i="0" spc="0" strike="noStrike" sz="1800" u="none">
          <a:ln>
            <a:noFill/>
          </a:ln>
          <a:solidFill>
            <a:srgbClr val="000000"/>
          </a:solidFill>
          <a:uFillTx/>
          <a:latin typeface="Open Sans"/>
          <a:ea typeface="Open Sans"/>
          <a:cs typeface="Open Sans"/>
          <a:sym typeface="Open Sans"/>
        </a:defRPr>
      </a:lvl3pPr>
      <a:lvl4pPr marL="1919514" marR="0" indent="-408214" algn="l" defTabSz="914400" rtl="0" latinLnBrk="0">
        <a:lnSpc>
          <a:spcPct val="115000"/>
        </a:lnSpc>
        <a:spcBef>
          <a:spcPts val="0"/>
        </a:spcBef>
        <a:spcAft>
          <a:spcPts val="0"/>
        </a:spcAft>
        <a:buClr>
          <a:srgbClr val="000000"/>
        </a:buClr>
        <a:buSzPts val="1800"/>
        <a:buFont typeface="Helvetica"/>
        <a:buChar char="●"/>
        <a:tabLst/>
        <a:defRPr b="0" baseline="0" cap="none" i="0" spc="0" strike="noStrike" sz="1800" u="none">
          <a:ln>
            <a:noFill/>
          </a:ln>
          <a:solidFill>
            <a:srgbClr val="000000"/>
          </a:solidFill>
          <a:uFillTx/>
          <a:latin typeface="Open Sans"/>
          <a:ea typeface="Open Sans"/>
          <a:cs typeface="Open Sans"/>
          <a:sym typeface="Open Sans"/>
        </a:defRPr>
      </a:lvl4pPr>
      <a:lvl5pPr marL="2376714" marR="0" indent="-408214" algn="l" defTabSz="914400" rtl="0" latinLnBrk="0">
        <a:lnSpc>
          <a:spcPct val="115000"/>
        </a:lnSpc>
        <a:spcBef>
          <a:spcPts val="0"/>
        </a:spcBef>
        <a:spcAft>
          <a:spcPts val="0"/>
        </a:spcAft>
        <a:buClr>
          <a:srgbClr val="000000"/>
        </a:buClr>
        <a:buSzPts val="1800"/>
        <a:buFont typeface="Helvetica"/>
        <a:buChar char="○"/>
        <a:tabLst/>
        <a:defRPr b="0" baseline="0" cap="none" i="0" spc="0" strike="noStrike" sz="1800" u="none">
          <a:ln>
            <a:noFill/>
          </a:ln>
          <a:solidFill>
            <a:srgbClr val="000000"/>
          </a:solidFill>
          <a:uFillTx/>
          <a:latin typeface="Open Sans"/>
          <a:ea typeface="Open Sans"/>
          <a:cs typeface="Open Sans"/>
          <a:sym typeface="Open Sans"/>
        </a:defRPr>
      </a:lvl5pPr>
      <a:lvl6pPr marL="2833914" marR="0" indent="-408214" algn="l" defTabSz="914400" rtl="0" latinLnBrk="0">
        <a:lnSpc>
          <a:spcPct val="115000"/>
        </a:lnSpc>
        <a:spcBef>
          <a:spcPts val="0"/>
        </a:spcBef>
        <a:spcAft>
          <a:spcPts val="0"/>
        </a:spcAft>
        <a:buClr>
          <a:srgbClr val="000000"/>
        </a:buClr>
        <a:buSzPts val="1800"/>
        <a:buFont typeface="Helvetica"/>
        <a:buChar char="■"/>
        <a:tabLst/>
        <a:defRPr b="0" baseline="0" cap="none" i="0" spc="0" strike="noStrike" sz="1800" u="none">
          <a:ln>
            <a:noFill/>
          </a:ln>
          <a:solidFill>
            <a:srgbClr val="000000"/>
          </a:solidFill>
          <a:uFillTx/>
          <a:latin typeface="Open Sans"/>
          <a:ea typeface="Open Sans"/>
          <a:cs typeface="Open Sans"/>
          <a:sym typeface="Open Sans"/>
        </a:defRPr>
      </a:lvl6pPr>
      <a:lvl7pPr marL="3291114" marR="0" indent="-408214" algn="l" defTabSz="914400" rtl="0" latinLnBrk="0">
        <a:lnSpc>
          <a:spcPct val="115000"/>
        </a:lnSpc>
        <a:spcBef>
          <a:spcPts val="0"/>
        </a:spcBef>
        <a:spcAft>
          <a:spcPts val="0"/>
        </a:spcAft>
        <a:buClr>
          <a:srgbClr val="000000"/>
        </a:buClr>
        <a:buSzPts val="1800"/>
        <a:buFont typeface="Helvetica"/>
        <a:buChar char="●"/>
        <a:tabLst/>
        <a:defRPr b="0" baseline="0" cap="none" i="0" spc="0" strike="noStrike" sz="1800" u="none">
          <a:ln>
            <a:noFill/>
          </a:ln>
          <a:solidFill>
            <a:srgbClr val="000000"/>
          </a:solidFill>
          <a:uFillTx/>
          <a:latin typeface="Open Sans"/>
          <a:ea typeface="Open Sans"/>
          <a:cs typeface="Open Sans"/>
          <a:sym typeface="Open Sans"/>
        </a:defRPr>
      </a:lvl7pPr>
      <a:lvl8pPr marL="3748314" marR="0" indent="-408214" algn="l" defTabSz="914400" rtl="0" latinLnBrk="0">
        <a:lnSpc>
          <a:spcPct val="115000"/>
        </a:lnSpc>
        <a:spcBef>
          <a:spcPts val="0"/>
        </a:spcBef>
        <a:spcAft>
          <a:spcPts val="0"/>
        </a:spcAft>
        <a:buClr>
          <a:srgbClr val="000000"/>
        </a:buClr>
        <a:buSzPts val="1800"/>
        <a:buFont typeface="Helvetica"/>
        <a:buChar char="○"/>
        <a:tabLst/>
        <a:defRPr b="0" baseline="0" cap="none" i="0" spc="0" strike="noStrike" sz="1800" u="none">
          <a:ln>
            <a:noFill/>
          </a:ln>
          <a:solidFill>
            <a:srgbClr val="000000"/>
          </a:solidFill>
          <a:uFillTx/>
          <a:latin typeface="Open Sans"/>
          <a:ea typeface="Open Sans"/>
          <a:cs typeface="Open Sans"/>
          <a:sym typeface="Open Sans"/>
        </a:defRPr>
      </a:lvl8pPr>
      <a:lvl9pPr marL="4205514" marR="0" indent="-408214" algn="l" defTabSz="914400" rtl="0" latinLnBrk="0">
        <a:lnSpc>
          <a:spcPct val="115000"/>
        </a:lnSpc>
        <a:spcBef>
          <a:spcPts val="0"/>
        </a:spcBef>
        <a:spcAft>
          <a:spcPts val="0"/>
        </a:spcAft>
        <a:buClr>
          <a:srgbClr val="000000"/>
        </a:buClr>
        <a:buSzPts val="1800"/>
        <a:buFont typeface="Helvetica"/>
        <a:buChar char="■"/>
        <a:tabLst/>
        <a:defRPr b="0" baseline="0" cap="none" i="0" spc="0" strike="noStrike" sz="1800" u="none">
          <a:ln>
            <a:noFill/>
          </a:ln>
          <a:solidFill>
            <a:srgbClr val="000000"/>
          </a:solidFill>
          <a:uFillTx/>
          <a:latin typeface="Open Sans"/>
          <a:ea typeface="Open Sans"/>
          <a:cs typeface="Open Sans"/>
          <a:sym typeface="Open San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Economica"/>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Economica"/>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Economica"/>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Economica"/>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Economica"/>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Economica"/>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Economica"/>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Economica"/>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Econom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Google Shape;62;p13"/>
          <p:cNvSpPr txBox="1"/>
          <p:nvPr>
            <p:ph type="ctrTitle"/>
          </p:nvPr>
        </p:nvSpPr>
        <p:spPr>
          <a:xfrm>
            <a:off x="2772449" y="1231250"/>
            <a:ext cx="3599102" cy="1767601"/>
          </a:xfrm>
          <a:prstGeom prst="rect">
            <a:avLst/>
          </a:prstGeom>
        </p:spPr>
        <p:txBody>
          <a:bodyPr anchor="ctr"/>
          <a:lstStyle>
            <a:lvl1pPr marR="293369" indent="293369" defTabSz="704087">
              <a:lnSpc>
                <a:spcPct val="115000"/>
              </a:lnSpc>
              <a:defRPr sz="1848">
                <a:solidFill>
                  <a:srgbClr val="222222"/>
                </a:solidFill>
              </a:defRPr>
            </a:lvl1pPr>
          </a:lstStyle>
          <a:p>
            <a:pPr/>
            <a:r>
              <a:t>IMPROVING SIDE EFFECTS AND SYMPTOMS, NATURALLY WITH ENZYMES AND HERBS.</a:t>
            </a:r>
          </a:p>
        </p:txBody>
      </p:sp>
      <p:sp>
        <p:nvSpPr>
          <p:cNvPr id="116" name="Google Shape;63;p13"/>
          <p:cNvSpPr txBox="1"/>
          <p:nvPr>
            <p:ph type="subTitle" sz="quarter" idx="1"/>
          </p:nvPr>
        </p:nvSpPr>
        <p:spPr>
          <a:prstGeom prst="rect">
            <a:avLst/>
          </a:prstGeom>
        </p:spPr>
        <p:txBody>
          <a:bodyPr anchor="ctr"/>
          <a:lstStyle>
            <a:lvl1pPr marL="0" indent="0"/>
          </a:lstStyle>
          <a:p>
            <a:pPr/>
            <a:r>
              <a:t>Melissa Welles Murphy.</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Google Shape;68;p14"/>
          <p:cNvSpPr txBox="1"/>
          <p:nvPr>
            <p:ph type="title"/>
          </p:nvPr>
        </p:nvSpPr>
        <p:spPr>
          <a:xfrm>
            <a:off x="773700" y="1806450"/>
            <a:ext cx="7596600" cy="1530600"/>
          </a:xfrm>
          <a:prstGeom prst="rect">
            <a:avLst/>
          </a:prstGeom>
        </p:spPr>
        <p:txBody>
          <a:bodyPr/>
          <a:lstStyle>
            <a:lvl1pPr>
              <a:defRPr sz="2400"/>
            </a:lvl1pPr>
          </a:lstStyle>
          <a:p>
            <a:pPr/>
            <a:r>
              <a:t>I do not have a relevant financial relationships with any commercial interests in relation to this program/presentation.</a:t>
            </a:r>
          </a:p>
        </p:txBody>
      </p:sp>
      <p:sp>
        <p:nvSpPr>
          <p:cNvPr id="119" name="Google Shape;69;p14"/>
          <p:cNvSpPr txBox="1"/>
          <p:nvPr/>
        </p:nvSpPr>
        <p:spPr>
          <a:xfrm>
            <a:off x="773700" y="275849"/>
            <a:ext cx="7596600" cy="15306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sz="3000">
                <a:latin typeface="Economica"/>
                <a:ea typeface="Economica"/>
                <a:cs typeface="Economica"/>
                <a:sym typeface="Economica"/>
              </a:defRPr>
            </a:lvl1pPr>
          </a:lstStyle>
          <a:p>
            <a:pPr/>
            <a:r>
              <a:t>Disclaimer</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Google Shape;74;p15"/>
          <p:cNvSpPr txBox="1"/>
          <p:nvPr>
            <p:ph type="title"/>
          </p:nvPr>
        </p:nvSpPr>
        <p:spPr>
          <a:xfrm>
            <a:off x="311699" y="315925"/>
            <a:ext cx="8520602" cy="831300"/>
          </a:xfrm>
          <a:prstGeom prst="rect">
            <a:avLst/>
          </a:prstGeom>
        </p:spPr>
        <p:txBody>
          <a:bodyPr/>
          <a:lstStyle>
            <a:lvl1pPr defTabSz="813816">
              <a:defRPr sz="3738"/>
            </a:lvl1pPr>
          </a:lstStyle>
          <a:p>
            <a:pPr/>
            <a:r>
              <a:t>Healing and Managing Health Naturally</a:t>
            </a:r>
          </a:p>
        </p:txBody>
      </p:sp>
      <p:sp>
        <p:nvSpPr>
          <p:cNvPr id="122" name="Google Shape;75;p15"/>
          <p:cNvSpPr txBox="1"/>
          <p:nvPr>
            <p:ph type="body" idx="1"/>
          </p:nvPr>
        </p:nvSpPr>
        <p:spPr>
          <a:xfrm>
            <a:off x="311699" y="1225225"/>
            <a:ext cx="8520602" cy="3354000"/>
          </a:xfrm>
          <a:prstGeom prst="rect">
            <a:avLst/>
          </a:prstGeom>
        </p:spPr>
        <p:txBody>
          <a:bodyPr/>
          <a:lstStyle/>
          <a:p>
            <a:pPr/>
            <a:r>
              <a:t>Start with a healthy diet</a:t>
            </a:r>
          </a:p>
          <a:p>
            <a:pPr/>
            <a:r>
              <a:t>Rich in fruits, vegetables, healthy grains, and quality proteins</a:t>
            </a:r>
          </a:p>
          <a:p>
            <a:pPr/>
            <a:r>
              <a:t>The right supplements are equally important</a:t>
            </a:r>
          </a:p>
          <a:p>
            <a:pPr/>
            <a:r>
              <a:t>Two categories to focus on are enzymes and herbs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Google Shape;80;p16"/>
          <p:cNvSpPr txBox="1"/>
          <p:nvPr>
            <p:ph type="title"/>
          </p:nvPr>
        </p:nvSpPr>
        <p:spPr>
          <a:xfrm>
            <a:off x="311699" y="315925"/>
            <a:ext cx="8520602" cy="831300"/>
          </a:xfrm>
          <a:prstGeom prst="rect">
            <a:avLst/>
          </a:prstGeom>
        </p:spPr>
        <p:txBody>
          <a:bodyPr/>
          <a:lstStyle/>
          <a:p>
            <a:pPr/>
            <a:r>
              <a:t>Enzyme Therapy</a:t>
            </a:r>
          </a:p>
        </p:txBody>
      </p:sp>
      <p:sp>
        <p:nvSpPr>
          <p:cNvPr id="125" name="Google Shape;81;p16"/>
          <p:cNvSpPr txBox="1"/>
          <p:nvPr>
            <p:ph type="body" idx="1"/>
          </p:nvPr>
        </p:nvSpPr>
        <p:spPr>
          <a:xfrm>
            <a:off x="311699" y="1225225"/>
            <a:ext cx="8520602" cy="3354000"/>
          </a:xfrm>
          <a:prstGeom prst="rect">
            <a:avLst/>
          </a:prstGeom>
        </p:spPr>
        <p:txBody>
          <a:bodyPr/>
          <a:lstStyle/>
          <a:p>
            <a:pPr/>
            <a:r>
              <a:t>Enzymes are non negotiable</a:t>
            </a:r>
          </a:p>
          <a:p>
            <a:pPr/>
            <a:r>
              <a:t>Digestive enzymes are critical to good health, they assist with</a:t>
            </a:r>
          </a:p>
          <a:p>
            <a:pPr lvl="1" marL="914400" indent="-317500">
              <a:buSzPts val="1400"/>
              <a:defRPr sz="1400"/>
            </a:pPr>
            <a:r>
              <a:t>Digestion of food</a:t>
            </a:r>
          </a:p>
          <a:p>
            <a:pPr lvl="1" marL="914400" indent="-317500">
              <a:buSzPts val="1400"/>
              <a:defRPr sz="1400"/>
            </a:pPr>
            <a:r>
              <a:t>Absorption and and assimilation of the nutrients we consume</a:t>
            </a:r>
          </a:p>
          <a:p>
            <a:pPr/>
            <a:r>
              <a:t>Basically they are traffic police, directing nutrients to specific organs and parts of the body</a:t>
            </a:r>
          </a:p>
          <a:p>
            <a:pPr/>
            <a:r>
              <a:t>Amylase digests carbs</a:t>
            </a:r>
          </a:p>
          <a:p>
            <a:pPr/>
            <a:r>
              <a:t>Lactase digests dairy</a:t>
            </a:r>
          </a:p>
          <a:p>
            <a:pPr/>
            <a:r>
              <a:t>Lipase digests fats</a:t>
            </a:r>
          </a:p>
          <a:p>
            <a:pPr/>
            <a:r>
              <a:t>Protease digests proteins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Google Shape;86;p17"/>
          <p:cNvSpPr txBox="1"/>
          <p:nvPr>
            <p:ph type="title"/>
          </p:nvPr>
        </p:nvSpPr>
        <p:spPr>
          <a:xfrm>
            <a:off x="311699" y="315925"/>
            <a:ext cx="8520602" cy="831300"/>
          </a:xfrm>
          <a:prstGeom prst="rect">
            <a:avLst/>
          </a:prstGeom>
        </p:spPr>
        <p:txBody>
          <a:bodyPr/>
          <a:lstStyle>
            <a:lvl1pPr defTabSz="640079">
              <a:defRPr sz="2520"/>
            </a:lvl1pPr>
          </a:lstStyle>
          <a:p>
            <a:pPr/>
            <a:r>
              <a:t>Proteolytics (Systemic) Superheroes of the Enzyme World</a:t>
            </a:r>
          </a:p>
        </p:txBody>
      </p:sp>
      <p:sp>
        <p:nvSpPr>
          <p:cNvPr id="128" name="Google Shape;87;p17"/>
          <p:cNvSpPr txBox="1"/>
          <p:nvPr>
            <p:ph type="body" idx="1"/>
          </p:nvPr>
        </p:nvSpPr>
        <p:spPr>
          <a:xfrm>
            <a:off x="311699" y="1225225"/>
            <a:ext cx="8520602" cy="3354000"/>
          </a:xfrm>
          <a:prstGeom prst="rect">
            <a:avLst/>
          </a:prstGeom>
        </p:spPr>
        <p:txBody>
          <a:bodyPr/>
          <a:lstStyle/>
          <a:p>
            <a:pPr/>
            <a:r>
              <a:t>Always taken on an empty stomach NEVER taken with food</a:t>
            </a:r>
          </a:p>
          <a:p>
            <a:pPr/>
            <a:r>
              <a:t>They ‘rescue’ us from the enemies of good health</a:t>
            </a:r>
          </a:p>
          <a:p>
            <a:pPr lvl="1" marL="914400" indent="-317500">
              <a:buSzPts val="1400"/>
              <a:defRPr sz="1400"/>
            </a:pPr>
            <a:r>
              <a:t>Reduce inflammation, viscosity of the blood, and pain</a:t>
            </a:r>
          </a:p>
          <a:p>
            <a:pPr lvl="1" marL="914400" indent="-317500">
              <a:buSzPts val="1400"/>
              <a:defRPr sz="1400"/>
            </a:pPr>
            <a:r>
              <a:t>Improve circulation</a:t>
            </a:r>
          </a:p>
          <a:p>
            <a:pPr lvl="1" marL="914400" indent="-317500">
              <a:buSzPts val="1400"/>
              <a:defRPr sz="1400"/>
            </a:pPr>
            <a:r>
              <a:t>Increase oxygen</a:t>
            </a:r>
          </a:p>
          <a:p>
            <a:pPr lvl="1" marL="914400" indent="-317500">
              <a:buSzPts val="1400"/>
              <a:defRPr sz="1400"/>
            </a:pPr>
            <a:r>
              <a:t>Dissolve blood clots</a:t>
            </a:r>
          </a:p>
          <a:p>
            <a:pPr lvl="1" marL="914400" indent="-317500">
              <a:buSzPts val="1400"/>
              <a:defRPr sz="1400"/>
            </a:pPr>
            <a:r>
              <a:t>Complete and thorough delivery of nutrients </a:t>
            </a:r>
          </a:p>
          <a:p>
            <a:pPr lvl="1" marL="914400" indent="-317500">
              <a:buSzPts val="1400"/>
              <a:defRPr sz="1400"/>
            </a:pPr>
            <a:r>
              <a:t>Eliminate itching and swelling</a:t>
            </a:r>
          </a:p>
          <a:p>
            <a:pPr lvl="1" marL="914400" indent="-317500">
              <a:buSzPts val="1400"/>
              <a:defRPr sz="1400"/>
            </a:pPr>
            <a:r>
              <a:t>Vanish scar tissue</a:t>
            </a:r>
          </a:p>
          <a:p>
            <a:pPr/>
            <a:r>
              <a:t>Nattokinase and Serrapeptase are Superstars</a:t>
            </a:r>
          </a:p>
          <a:p>
            <a:pPr/>
            <a:r>
              <a:t>All organs and body systems benefit from Enzymes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Google Shape;92;p18"/>
          <p:cNvSpPr txBox="1"/>
          <p:nvPr>
            <p:ph type="title"/>
          </p:nvPr>
        </p:nvSpPr>
        <p:spPr>
          <a:xfrm>
            <a:off x="311699" y="315925"/>
            <a:ext cx="8520602" cy="831300"/>
          </a:xfrm>
          <a:prstGeom prst="rect">
            <a:avLst/>
          </a:prstGeom>
        </p:spPr>
        <p:txBody>
          <a:bodyPr/>
          <a:lstStyle>
            <a:lvl1pPr defTabSz="621791">
              <a:defRPr sz="2448"/>
            </a:lvl1pPr>
          </a:lstStyle>
          <a:p>
            <a:pPr/>
            <a:r>
              <a:t>Symptoms and Issues that Benefit from Enzymes and Herbs</a:t>
            </a:r>
          </a:p>
        </p:txBody>
      </p:sp>
      <p:sp>
        <p:nvSpPr>
          <p:cNvPr id="131" name="Google Shape;93;p18"/>
          <p:cNvSpPr txBox="1"/>
          <p:nvPr>
            <p:ph type="body" idx="1"/>
          </p:nvPr>
        </p:nvSpPr>
        <p:spPr>
          <a:xfrm>
            <a:off x="311699" y="1225225"/>
            <a:ext cx="8520602" cy="3354000"/>
          </a:xfrm>
          <a:prstGeom prst="rect">
            <a:avLst/>
          </a:prstGeom>
        </p:spPr>
        <p:txBody>
          <a:bodyPr/>
          <a:lstStyle/>
          <a:p>
            <a:pPr/>
            <a:r>
              <a:t>Swelling of hands and feet</a:t>
            </a:r>
          </a:p>
          <a:p>
            <a:pPr lvl="1" marL="914400" indent="-317500">
              <a:buSzPts val="1400"/>
              <a:defRPr sz="1400"/>
            </a:pPr>
            <a:r>
              <a:t>Bromelain, nattokinase, protease, digestive enzymes, turmeric,</a:t>
            </a:r>
          </a:p>
          <a:p>
            <a:pPr/>
            <a:r>
              <a:t>SC retinopathy</a:t>
            </a:r>
          </a:p>
          <a:p>
            <a:pPr lvl="1" marL="914400" indent="-317500">
              <a:buSzPts val="1400"/>
              <a:defRPr sz="1400"/>
            </a:pPr>
            <a:r>
              <a:t>Can be prevented or managed with Proteolytics, quercetin, ginkgo, bilberry, pycnogenol (French Maritime)Pine Bark, Omega 3.</a:t>
            </a:r>
          </a:p>
          <a:p>
            <a:pPr/>
            <a:r>
              <a:t>Gall Stones</a:t>
            </a:r>
          </a:p>
          <a:p>
            <a:pPr lvl="1" marL="914400" indent="-317500">
              <a:buSzPts val="1400"/>
              <a:defRPr sz="1400"/>
            </a:pPr>
            <a:r>
              <a:t>Digestive Enzymes (lipase and protease to digest fat), Proteolytics, gravel root (also called Queen of the Meadow) or chanca piedra to dissolve stones. Must drink extra water when taking these herbs. </a:t>
            </a:r>
          </a:p>
          <a:p>
            <a:pPr/>
            <a:r>
              <a:t>Blood Clots</a:t>
            </a:r>
          </a:p>
          <a:p>
            <a:pPr lvl="1" marL="914400" indent="-317500">
              <a:buSzPts val="1400"/>
              <a:defRPr sz="1400"/>
            </a:pPr>
            <a:r>
              <a:t>Nattokinase to dissolve plus quercetin and bromelain.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Google Shape;98;p19"/>
          <p:cNvSpPr txBox="1"/>
          <p:nvPr>
            <p:ph type="title"/>
          </p:nvPr>
        </p:nvSpPr>
        <p:spPr>
          <a:xfrm>
            <a:off x="311699" y="315925"/>
            <a:ext cx="8520602" cy="831300"/>
          </a:xfrm>
          <a:prstGeom prst="rect">
            <a:avLst/>
          </a:prstGeom>
        </p:spPr>
        <p:txBody>
          <a:bodyPr/>
          <a:lstStyle>
            <a:lvl1pPr defTabSz="621791">
              <a:defRPr sz="2448"/>
            </a:lvl1pPr>
          </a:lstStyle>
          <a:p>
            <a:pPr/>
            <a:r>
              <a:t>Symptoms and Issues that Benefit from Enzymes and Herbs</a:t>
            </a:r>
          </a:p>
        </p:txBody>
      </p:sp>
      <p:sp>
        <p:nvSpPr>
          <p:cNvPr id="134" name="Google Shape;99;p19"/>
          <p:cNvSpPr txBox="1"/>
          <p:nvPr>
            <p:ph type="body" idx="1"/>
          </p:nvPr>
        </p:nvSpPr>
        <p:spPr>
          <a:xfrm>
            <a:off x="311699" y="1225225"/>
            <a:ext cx="8520602" cy="3354000"/>
          </a:xfrm>
          <a:prstGeom prst="rect">
            <a:avLst/>
          </a:prstGeom>
        </p:spPr>
        <p:txBody>
          <a:bodyPr/>
          <a:lstStyle/>
          <a:p>
            <a:pPr/>
            <a:r>
              <a:t>Scar Tissue/Adhesions</a:t>
            </a:r>
          </a:p>
          <a:p>
            <a:pPr lvl="1" marL="914400" indent="-317500">
              <a:buSzPts val="1400"/>
              <a:defRPr sz="1400"/>
            </a:pPr>
            <a:r>
              <a:t>Lungs (or anywhere in the body) dissolved by Serrapeptase.</a:t>
            </a:r>
          </a:p>
          <a:p>
            <a:pPr/>
            <a:r>
              <a:t>Leg Ulcers</a:t>
            </a:r>
          </a:p>
          <a:p>
            <a:pPr lvl="1" marL="914400" indent="-317500">
              <a:buSzPts val="1400"/>
              <a:defRPr sz="1400"/>
            </a:pPr>
            <a:r>
              <a:t>Topical formula---honey, golden seal and Vit E. Can add sangre de grado (Dragons Blood), Natto, Bromelain, Omega 3's turmeric.</a:t>
            </a:r>
          </a:p>
          <a:p>
            <a:pPr/>
            <a:r>
              <a:t>Important to keep the bowels open.</a:t>
            </a:r>
          </a:p>
          <a:p>
            <a:pPr lvl="1" marL="914400" indent="-317500">
              <a:buSzPts val="1400"/>
              <a:defRPr sz="1400"/>
            </a:pPr>
            <a:r>
              <a:t>Enzymes, minerals, limited cascara sagrada.</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Google Shape;104;p20"/>
          <p:cNvSpPr txBox="1"/>
          <p:nvPr>
            <p:ph type="title"/>
          </p:nvPr>
        </p:nvSpPr>
        <p:spPr>
          <a:xfrm>
            <a:off x="311699" y="315925"/>
            <a:ext cx="8520602" cy="831300"/>
          </a:xfrm>
          <a:prstGeom prst="rect">
            <a:avLst/>
          </a:prstGeom>
        </p:spPr>
        <p:txBody>
          <a:bodyPr/>
          <a:lstStyle>
            <a:lvl1pPr defTabSz="621791">
              <a:defRPr sz="2448"/>
            </a:lvl1pPr>
          </a:lstStyle>
          <a:p>
            <a:pPr/>
            <a:r>
              <a:t>Symptoms and Issues that Benefit from Enzymes and Herbs</a:t>
            </a:r>
          </a:p>
        </p:txBody>
      </p:sp>
      <p:sp>
        <p:nvSpPr>
          <p:cNvPr id="137" name="Google Shape;105;p20"/>
          <p:cNvSpPr txBox="1"/>
          <p:nvPr>
            <p:ph type="body" idx="1"/>
          </p:nvPr>
        </p:nvSpPr>
        <p:spPr>
          <a:xfrm>
            <a:off x="311699" y="1225225"/>
            <a:ext cx="8520602" cy="3354000"/>
          </a:xfrm>
          <a:prstGeom prst="rect">
            <a:avLst/>
          </a:prstGeom>
        </p:spPr>
        <p:txBody>
          <a:bodyPr/>
          <a:lstStyle/>
          <a:p>
            <a:pPr/>
            <a:r>
              <a:t>My personal favorite enzyme line is for professionals only, Loomis Enzymes. Herbs are formulated with the different enzymes.</a:t>
            </a:r>
          </a:p>
          <a:p>
            <a:pPr/>
            <a:r>
              <a:t>3 Loomis formulas are extremely beneficial to SCD</a:t>
            </a:r>
          </a:p>
          <a:p>
            <a:pPr lvl="1" marL="914400" indent="-317500">
              <a:buSzPts val="1400"/>
              <a:defRPr sz="1400"/>
            </a:pPr>
            <a:r>
              <a:t>TRAUMA a proteolytic</a:t>
            </a:r>
          </a:p>
          <a:p>
            <a:pPr lvl="1" marL="914400" indent="-317500">
              <a:buSzPts val="1400"/>
              <a:defRPr sz="1400"/>
            </a:pPr>
            <a:r>
              <a:t>VASCULAR digestive</a:t>
            </a:r>
          </a:p>
          <a:p>
            <a:pPr lvl="1" marL="914400" indent="-317500">
              <a:buSzPts val="1400"/>
              <a:defRPr sz="1400"/>
            </a:pPr>
            <a:r>
              <a:t>SPLEEN  taken after food\</a:t>
            </a:r>
          </a:p>
          <a:p>
            <a:pPr/>
            <a:r>
              <a:t>EvenFlo from Healing Blends Global is one of the best herbal combinations for SCD. Mostly Chinese herbs in a blend that also offers a liquid that can be used for  babies or elderly.</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A7A7A7"/>
      </a:dk2>
      <a:lt2>
        <a:srgbClr val="535353"/>
      </a:lt2>
      <a:accent1>
        <a:srgbClr val="5D4037"/>
      </a:accent1>
      <a:accent2>
        <a:srgbClr val="455A64"/>
      </a:accent2>
      <a:accent3>
        <a:srgbClr val="607D8B"/>
      </a:accent3>
      <a:accent4>
        <a:srgbClr val="78909C"/>
      </a:accent4>
      <a:accent5>
        <a:srgbClr val="57BB8A"/>
      </a:accent5>
      <a:accent6>
        <a:srgbClr val="DCE755"/>
      </a:accent6>
      <a:hlink>
        <a:srgbClr val="0000FF"/>
      </a:hlink>
      <a:folHlink>
        <a:srgbClr val="FF00FF"/>
      </a:folHlink>
    </a:clrScheme>
    <a:fontScheme name="Luxe">
      <a:majorFont>
        <a:latin typeface="Helvetica"/>
        <a:ea typeface="Helvetica"/>
        <a:cs typeface="Helvetica"/>
      </a:majorFont>
      <a:minorFont>
        <a:latin typeface="Arial"/>
        <a:ea typeface="Arial"/>
        <a:cs typeface="Arial"/>
      </a:minorFont>
    </a:fontScheme>
    <a:fmtScheme name="Lux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A7A7A7"/>
      </a:dk2>
      <a:lt2>
        <a:srgbClr val="535353"/>
      </a:lt2>
      <a:accent1>
        <a:srgbClr val="5D4037"/>
      </a:accent1>
      <a:accent2>
        <a:srgbClr val="455A64"/>
      </a:accent2>
      <a:accent3>
        <a:srgbClr val="607D8B"/>
      </a:accent3>
      <a:accent4>
        <a:srgbClr val="78909C"/>
      </a:accent4>
      <a:accent5>
        <a:srgbClr val="57BB8A"/>
      </a:accent5>
      <a:accent6>
        <a:srgbClr val="DCE755"/>
      </a:accent6>
      <a:hlink>
        <a:srgbClr val="0000FF"/>
      </a:hlink>
      <a:folHlink>
        <a:srgbClr val="FF00FF"/>
      </a:folHlink>
    </a:clrScheme>
    <a:fontScheme name="Luxe">
      <a:majorFont>
        <a:latin typeface="Helvetica"/>
        <a:ea typeface="Helvetica"/>
        <a:cs typeface="Helvetica"/>
      </a:majorFont>
      <a:minorFont>
        <a:latin typeface="Arial"/>
        <a:ea typeface="Arial"/>
        <a:cs typeface="Arial"/>
      </a:minorFont>
    </a:fontScheme>
    <a:fmtScheme name="Lux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