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91" r:id="rId3"/>
    <p:sldId id="282" r:id="rId4"/>
    <p:sldId id="293" r:id="rId5"/>
    <p:sldId id="295" r:id="rId6"/>
    <p:sldId id="292" r:id="rId7"/>
    <p:sldId id="296" r:id="rId8"/>
    <p:sldId id="274" r:id="rId9"/>
    <p:sldId id="272" r:id="rId10"/>
    <p:sldId id="262" r:id="rId11"/>
    <p:sldId id="264" r:id="rId12"/>
    <p:sldId id="263" r:id="rId13"/>
    <p:sldId id="287" r:id="rId14"/>
    <p:sldId id="285" r:id="rId15"/>
    <p:sldId id="273" r:id="rId16"/>
    <p:sldId id="275" r:id="rId17"/>
    <p:sldId id="276" r:id="rId18"/>
    <p:sldId id="277" r:id="rId19"/>
    <p:sldId id="278" r:id="rId20"/>
    <p:sldId id="279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19"/>
    <p:restoredTop sz="94648"/>
  </p:normalViewPr>
  <p:slideViewPr>
    <p:cSldViewPr snapToGrid="0" snapToObjects="1">
      <p:cViewPr varScale="1">
        <p:scale>
          <a:sx n="98" d="100"/>
          <a:sy n="98" d="100"/>
        </p:scale>
        <p:origin x="-1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F3A-6783-4646-B4F7-899AF51E505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01B7-209D-E748-ACA6-25DE3A48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F3A-6783-4646-B4F7-899AF51E505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01B7-209D-E748-ACA6-25DE3A48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F3A-6783-4646-B4F7-899AF51E505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01B7-209D-E748-ACA6-25DE3A48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F3A-6783-4646-B4F7-899AF51E505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01B7-209D-E748-ACA6-25DE3A48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F3A-6783-4646-B4F7-899AF51E505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01B7-209D-E748-ACA6-25DE3A48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F3A-6783-4646-B4F7-899AF51E505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01B7-209D-E748-ACA6-25DE3A48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F3A-6783-4646-B4F7-899AF51E505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01B7-209D-E748-ACA6-25DE3A48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F3A-6783-4646-B4F7-899AF51E505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01B7-209D-E748-ACA6-25DE3A48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F3A-6783-4646-B4F7-899AF51E505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01B7-209D-E748-ACA6-25DE3A48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F3A-6783-4646-B4F7-899AF51E505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01B7-209D-E748-ACA6-25DE3A48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F3A-6783-4646-B4F7-899AF51E505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29501B7-209D-E748-ACA6-25DE3A48E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3B8F3A-6783-4646-B4F7-899AF51E505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9501B7-209D-E748-ACA6-25DE3A48EEE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172670"/>
            <a:ext cx="11535508" cy="6456729"/>
          </a:xfrm>
        </p:spPr>
      </p:pic>
    </p:spTree>
    <p:extLst>
      <p:ext uri="{BB962C8B-B14F-4D97-AF65-F5344CB8AC3E}">
        <p14:creationId xmlns="" xmlns:p14="http://schemas.microsoft.com/office/powerpoint/2010/main" val="19446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" y="915874"/>
            <a:ext cx="10958945" cy="5747472"/>
          </a:xfrm>
        </p:spPr>
      </p:pic>
    </p:spTree>
    <p:extLst>
      <p:ext uri="{BB962C8B-B14F-4D97-AF65-F5344CB8AC3E}">
        <p14:creationId xmlns="" xmlns:p14="http://schemas.microsoft.com/office/powerpoint/2010/main" val="15708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5" y="1138136"/>
            <a:ext cx="10751718" cy="5401210"/>
          </a:xfrm>
        </p:spPr>
      </p:pic>
    </p:spTree>
    <p:extLst>
      <p:ext uri="{BB962C8B-B14F-4D97-AF65-F5344CB8AC3E}">
        <p14:creationId xmlns="" xmlns:p14="http://schemas.microsoft.com/office/powerpoint/2010/main" val="10512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4" y="1098340"/>
            <a:ext cx="11360727" cy="5545651"/>
          </a:xfrm>
        </p:spPr>
      </p:pic>
    </p:spTree>
    <p:extLst>
      <p:ext uri="{BB962C8B-B14F-4D97-AF65-F5344CB8AC3E}">
        <p14:creationId xmlns="" xmlns:p14="http://schemas.microsoft.com/office/powerpoint/2010/main" val="18895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4" y="1481871"/>
            <a:ext cx="11293813" cy="46950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777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Voltage is the Difference!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8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1187450"/>
            <a:ext cx="5384800" cy="448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870477"/>
            <a:ext cx="8686799" cy="5583383"/>
          </a:xfrm>
        </p:spPr>
      </p:pic>
    </p:spTree>
    <p:extLst>
      <p:ext uri="{BB962C8B-B14F-4D97-AF65-F5344CB8AC3E}">
        <p14:creationId xmlns="" xmlns:p14="http://schemas.microsoft.com/office/powerpoint/2010/main" val="19922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1225684"/>
            <a:ext cx="9033163" cy="5244387"/>
          </a:xfrm>
        </p:spPr>
      </p:pic>
    </p:spTree>
    <p:extLst>
      <p:ext uri="{BB962C8B-B14F-4D97-AF65-F5344CB8AC3E}">
        <p14:creationId xmlns="" xmlns:p14="http://schemas.microsoft.com/office/powerpoint/2010/main" val="4816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41" y="992221"/>
            <a:ext cx="9864437" cy="5533270"/>
          </a:xfrm>
        </p:spPr>
      </p:pic>
    </p:spTree>
    <p:extLst>
      <p:ext uri="{BB962C8B-B14F-4D97-AF65-F5344CB8AC3E}">
        <p14:creationId xmlns="" xmlns:p14="http://schemas.microsoft.com/office/powerpoint/2010/main" val="19853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02" y="904671"/>
            <a:ext cx="9712037" cy="5517545"/>
          </a:xfrm>
        </p:spPr>
      </p:pic>
    </p:spTree>
    <p:extLst>
      <p:ext uri="{BB962C8B-B14F-4D97-AF65-F5344CB8AC3E}">
        <p14:creationId xmlns="" xmlns:p14="http://schemas.microsoft.com/office/powerpoint/2010/main" val="16590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985146"/>
            <a:ext cx="10016836" cy="5719763"/>
          </a:xfrm>
        </p:spPr>
      </p:pic>
    </p:spTree>
    <p:extLst>
      <p:ext uri="{BB962C8B-B14F-4D97-AF65-F5344CB8AC3E}">
        <p14:creationId xmlns="" xmlns:p14="http://schemas.microsoft.com/office/powerpoint/2010/main" val="11359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1949"/>
            <a:ext cx="10972800" cy="532265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5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Sickle Cell and what can </a:t>
            </a:r>
            <a:r>
              <a:rPr lang="en-US" sz="5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</a:t>
            </a:r>
            <a:r>
              <a:rPr lang="en-US" sz="5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do to improve it?</a:t>
            </a:r>
          </a:p>
          <a:p>
            <a:pPr algn="ctr">
              <a:buNone/>
            </a:pPr>
            <a:endParaRPr lang="en-US" sz="4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39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Vernell</a:t>
            </a:r>
            <a:r>
              <a:rPr lang="en-US" sz="39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Lucas, DC</a:t>
            </a:r>
          </a:p>
          <a:p>
            <a:pPr algn="ctr">
              <a:buNone/>
            </a:pPr>
            <a:r>
              <a:rPr lang="en-US" sz="39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Hydration and PH Balance</a:t>
            </a:r>
          </a:p>
          <a:p>
            <a:pPr algn="ctr">
              <a:buNone/>
            </a:pPr>
            <a:r>
              <a:rPr lang="en-US" sz="39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Enagic.com</a:t>
            </a:r>
          </a:p>
          <a:p>
            <a:pPr algn="ctr">
              <a:buNone/>
            </a:pPr>
            <a:r>
              <a:rPr lang="en-US" sz="39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(562)881-3535</a:t>
            </a:r>
          </a:p>
          <a:p>
            <a:pPr algn="ctr">
              <a:buNone/>
            </a:pPr>
            <a:r>
              <a:rPr lang="en-US" sz="39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Long Beach, CA</a:t>
            </a:r>
          </a:p>
          <a:p>
            <a:pPr algn="ctr">
              <a:buNone/>
            </a:pPr>
            <a:endParaRPr lang="en-US" sz="4400" dirty="0" smtClean="0">
              <a:latin typeface="Bodoni MT Black" pitchFamily="18" charset="0"/>
            </a:endParaRPr>
          </a:p>
          <a:p>
            <a:pPr algn="ctr">
              <a:buNone/>
            </a:pPr>
            <a:endParaRPr lang="en-US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8" y="1072400"/>
            <a:ext cx="9545781" cy="5567363"/>
          </a:xfrm>
        </p:spPr>
      </p:pic>
    </p:spTree>
    <p:extLst>
      <p:ext uri="{BB962C8B-B14F-4D97-AF65-F5344CB8AC3E}">
        <p14:creationId xmlns="" xmlns:p14="http://schemas.microsoft.com/office/powerpoint/2010/main" val="13978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7864"/>
            <a:ext cx="10972800" cy="49319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Let me know how I can help.</a:t>
            </a:r>
          </a:p>
          <a:p>
            <a:pPr algn="ctr">
              <a:buNone/>
            </a:pPr>
            <a:r>
              <a:rPr lang="en-US" sz="4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Vernell</a:t>
            </a:r>
            <a:r>
              <a:rPr lang="en-US" sz="4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Lucas, DC</a:t>
            </a:r>
          </a:p>
          <a:p>
            <a:pPr algn="ctr">
              <a:buNone/>
            </a:pPr>
            <a:r>
              <a:rPr lang="en-US" sz="4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“Doc”</a:t>
            </a:r>
          </a:p>
          <a:p>
            <a:pPr algn="ctr">
              <a:buNone/>
            </a:pPr>
            <a:r>
              <a:rPr lang="en-US" sz="4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Enagic.com</a:t>
            </a:r>
          </a:p>
          <a:p>
            <a:pPr algn="ctr">
              <a:buNone/>
            </a:pPr>
            <a:r>
              <a:rPr lang="en-US" sz="4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(562)881-3535</a:t>
            </a:r>
          </a:p>
          <a:p>
            <a:pPr algn="ctr">
              <a:buNone/>
            </a:pPr>
            <a:r>
              <a:rPr lang="en-US" sz="4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Long Beach, CA </a:t>
            </a:r>
          </a:p>
          <a:p>
            <a:pPr algn="ctr">
              <a:buNone/>
            </a:pPr>
            <a:endParaRPr lang="en-US" sz="4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itchFamily="34" charset="0"/>
              </a:rPr>
              <a:t>Causes of Sickle Cell Disease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655" y="1920085"/>
            <a:ext cx="5517745" cy="4434840"/>
          </a:xfrm>
        </p:spPr>
        <p:txBody>
          <a:bodyPr>
            <a:noAutofit/>
          </a:bodyPr>
          <a:lstStyle/>
          <a:p>
            <a:endParaRPr lang="en-US" sz="3200" b="1" dirty="0" smtClean="0"/>
          </a:p>
          <a:p>
            <a:r>
              <a:rPr lang="en-US" sz="4400" b="1" dirty="0" smtClean="0"/>
              <a:t>Dehydration</a:t>
            </a:r>
          </a:p>
          <a:p>
            <a:r>
              <a:rPr lang="en-US" sz="4400" b="1" dirty="0" smtClean="0"/>
              <a:t>Hypoxia</a:t>
            </a:r>
          </a:p>
          <a:p>
            <a:r>
              <a:rPr lang="en-US" sz="4400" b="1" dirty="0" smtClean="0"/>
              <a:t>Low Electricity</a:t>
            </a:r>
          </a:p>
        </p:txBody>
      </p:sp>
      <p:pic>
        <p:nvPicPr>
          <p:cNvPr id="5" name="Content Placeholder 4" descr="Sickle-cell-anemia-600x4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342885"/>
            <a:ext cx="5384800" cy="3589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Contributors to Flare Ups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081719"/>
            <a:ext cx="5386917" cy="4278601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 Diet</a:t>
            </a:r>
          </a:p>
          <a:p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 Water </a:t>
            </a:r>
          </a:p>
          <a:p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Alcohol</a:t>
            </a:r>
          </a:p>
          <a:p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Meat</a:t>
            </a:r>
          </a:p>
          <a:p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Energy Drinks</a:t>
            </a:r>
          </a:p>
          <a:p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Fried Foods</a:t>
            </a:r>
          </a:p>
          <a:p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Diary</a:t>
            </a:r>
          </a:p>
          <a:p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Stress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Content Placeholder 6" descr="double-double-pizza-chicken-6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66170" y="2081718"/>
            <a:ext cx="4192621" cy="2558376"/>
          </a:xfrm>
        </p:spPr>
      </p:pic>
      <p:pic>
        <p:nvPicPr>
          <p:cNvPr id="8" name="Picture 7" descr="bacon-f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911" y="4501038"/>
            <a:ext cx="1711483" cy="201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7" y="1143000"/>
            <a:ext cx="8908472" cy="5396345"/>
          </a:xfrm>
        </p:spPr>
      </p:pic>
    </p:spTree>
    <p:extLst>
      <p:ext uri="{BB962C8B-B14F-4D97-AF65-F5344CB8AC3E}">
        <p14:creationId xmlns="" xmlns:p14="http://schemas.microsoft.com/office/powerpoint/2010/main" val="20950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3932" y="933854"/>
            <a:ext cx="11008468" cy="9132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10" name="Content Placeholder 9" descr="IMG_085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38452" y="2178996"/>
            <a:ext cx="5128684" cy="4182117"/>
          </a:xfrm>
        </p:spPr>
      </p:pic>
      <p:pic>
        <p:nvPicPr>
          <p:cNvPr id="11" name="Content Placeholder 10" descr="IMG_085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23277" y="2178996"/>
            <a:ext cx="5128684" cy="41821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47089"/>
            <a:ext cx="5596647" cy="464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IMG_0854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715" y="1847088"/>
            <a:ext cx="4759528" cy="4642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18" y="836578"/>
            <a:ext cx="8257309" cy="5893487"/>
          </a:xfrm>
        </p:spPr>
      </p:pic>
    </p:spTree>
    <p:extLst>
      <p:ext uri="{BB962C8B-B14F-4D97-AF65-F5344CB8AC3E}">
        <p14:creationId xmlns="" xmlns:p14="http://schemas.microsoft.com/office/powerpoint/2010/main" val="4896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6476" y="817332"/>
            <a:ext cx="10755923" cy="6865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Did you know your blood is 83% water?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1935163"/>
            <a:ext cx="9970477" cy="4389437"/>
          </a:xfrm>
        </p:spPr>
      </p:pic>
    </p:spTree>
    <p:extLst>
      <p:ext uri="{BB962C8B-B14F-4D97-AF65-F5344CB8AC3E}">
        <p14:creationId xmlns="" xmlns:p14="http://schemas.microsoft.com/office/powerpoint/2010/main" val="20029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</TotalTime>
  <Words>82</Words>
  <Application>Microsoft Macintosh PowerPoint</Application>
  <PresentationFormat>Custom</PresentationFormat>
  <Paragraphs>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Causes of Sickle Cell Disease</vt:lpstr>
      <vt:lpstr>Contributors to Flare Ups</vt:lpstr>
      <vt:lpstr>Slide 5</vt:lpstr>
      <vt:lpstr>  </vt:lpstr>
      <vt:lpstr>Slide 7</vt:lpstr>
      <vt:lpstr>Slide 8</vt:lpstr>
      <vt:lpstr>                 Did you know your blood is 83% water?</vt:lpstr>
      <vt:lpstr>Slide 10</vt:lpstr>
      <vt:lpstr>Slide 11</vt:lpstr>
      <vt:lpstr>Slide 12</vt:lpstr>
      <vt:lpstr>Voltage is the Difference!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Nickeya Hannah</dc:creator>
  <cp:lastModifiedBy>Crystal Hill</cp:lastModifiedBy>
  <cp:revision>25</cp:revision>
  <dcterms:created xsi:type="dcterms:W3CDTF">2018-01-19T03:04:14Z</dcterms:created>
  <dcterms:modified xsi:type="dcterms:W3CDTF">2018-09-04T18:58:46Z</dcterms:modified>
</cp:coreProperties>
</file>