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342892"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685782"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028675"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371565"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1714456"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057348"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2400239"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2743131"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44" name="Shape 744"/>
          <p:cNvSpPr/>
          <p:nvPr>
            <p:ph type="sldImg"/>
          </p:nvPr>
        </p:nvSpPr>
        <p:spPr>
          <a:xfrm>
            <a:off x="1143000" y="685800"/>
            <a:ext cx="4572000" cy="3429000"/>
          </a:xfrm>
          <a:prstGeom prst="rect">
            <a:avLst/>
          </a:prstGeom>
        </p:spPr>
        <p:txBody>
          <a:bodyPr/>
          <a:lstStyle/>
          <a:p>
            <a:pPr/>
          </a:p>
        </p:txBody>
      </p:sp>
      <p:sp>
        <p:nvSpPr>
          <p:cNvPr id="745" name="Shape 7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300"/>
      </a:spcBef>
      <a:defRPr sz="900">
        <a:latin typeface="+mn-lt"/>
        <a:ea typeface="+mn-ea"/>
        <a:cs typeface="+mn-cs"/>
        <a:sym typeface="Calibri"/>
      </a:defRPr>
    </a:lvl1pPr>
    <a:lvl2pPr indent="228600" latinLnBrk="0">
      <a:spcBef>
        <a:spcPts val="300"/>
      </a:spcBef>
      <a:defRPr sz="900">
        <a:latin typeface="+mn-lt"/>
        <a:ea typeface="+mn-ea"/>
        <a:cs typeface="+mn-cs"/>
        <a:sym typeface="Calibri"/>
      </a:defRPr>
    </a:lvl2pPr>
    <a:lvl3pPr indent="457200" latinLnBrk="0">
      <a:spcBef>
        <a:spcPts val="300"/>
      </a:spcBef>
      <a:defRPr sz="900">
        <a:latin typeface="+mn-lt"/>
        <a:ea typeface="+mn-ea"/>
        <a:cs typeface="+mn-cs"/>
        <a:sym typeface="Calibri"/>
      </a:defRPr>
    </a:lvl3pPr>
    <a:lvl4pPr indent="685800" latinLnBrk="0">
      <a:spcBef>
        <a:spcPts val="300"/>
      </a:spcBef>
      <a:defRPr sz="900">
        <a:latin typeface="+mn-lt"/>
        <a:ea typeface="+mn-ea"/>
        <a:cs typeface="+mn-cs"/>
        <a:sym typeface="Calibri"/>
      </a:defRPr>
    </a:lvl4pPr>
    <a:lvl5pPr indent="914400" latinLnBrk="0">
      <a:spcBef>
        <a:spcPts val="300"/>
      </a:spcBef>
      <a:defRPr sz="900">
        <a:latin typeface="+mn-lt"/>
        <a:ea typeface="+mn-ea"/>
        <a:cs typeface="+mn-cs"/>
        <a:sym typeface="Calibri"/>
      </a:defRPr>
    </a:lvl5pPr>
    <a:lvl6pPr indent="1143000" latinLnBrk="0">
      <a:spcBef>
        <a:spcPts val="300"/>
      </a:spcBef>
      <a:defRPr sz="900">
        <a:latin typeface="+mn-lt"/>
        <a:ea typeface="+mn-ea"/>
        <a:cs typeface="+mn-cs"/>
        <a:sym typeface="Calibri"/>
      </a:defRPr>
    </a:lvl6pPr>
    <a:lvl7pPr indent="1371600" latinLnBrk="0">
      <a:spcBef>
        <a:spcPts val="300"/>
      </a:spcBef>
      <a:defRPr sz="900">
        <a:latin typeface="+mn-lt"/>
        <a:ea typeface="+mn-ea"/>
        <a:cs typeface="+mn-cs"/>
        <a:sym typeface="Calibri"/>
      </a:defRPr>
    </a:lvl7pPr>
    <a:lvl8pPr indent="1600200" latinLnBrk="0">
      <a:spcBef>
        <a:spcPts val="300"/>
      </a:spcBef>
      <a:defRPr sz="900">
        <a:latin typeface="+mn-lt"/>
        <a:ea typeface="+mn-ea"/>
        <a:cs typeface="+mn-cs"/>
        <a:sym typeface="Calibri"/>
      </a:defRPr>
    </a:lvl8pPr>
    <a:lvl9pPr indent="1828800" latinLnBrk="0">
      <a:spcBef>
        <a:spcPts val="300"/>
      </a:spcBef>
      <a:defRPr sz="9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8" name="Shape 828"/>
          <p:cNvSpPr/>
          <p:nvPr>
            <p:ph type="sldImg"/>
          </p:nvPr>
        </p:nvSpPr>
        <p:spPr>
          <a:prstGeom prst="rect">
            <a:avLst/>
          </a:prstGeom>
        </p:spPr>
        <p:txBody>
          <a:bodyPr/>
          <a:lstStyle/>
          <a:p>
            <a:pPr/>
          </a:p>
        </p:txBody>
      </p:sp>
      <p:sp>
        <p:nvSpPr>
          <p:cNvPr id="829" name="Shape 829"/>
          <p:cNvSpPr/>
          <p:nvPr>
            <p:ph type="body" sz="quarter" idx="1"/>
          </p:nvPr>
        </p:nvSpPr>
        <p:spPr>
          <a:prstGeom prst="rect">
            <a:avLst/>
          </a:prstGeom>
        </p:spPr>
        <p:txBody>
          <a:bodyPr/>
          <a:lstStyle/>
          <a:p>
            <a:pPr/>
            <a:r>
              <a:t>But this treatment is not done very often for sickle cell disease. That's because it has many side effects and can be done only if people meet certain conditions.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Shape 844"/>
          <p:cNvSpPr/>
          <p:nvPr>
            <p:ph type="sldImg"/>
          </p:nvPr>
        </p:nvSpPr>
        <p:spPr>
          <a:prstGeom prst="rect">
            <a:avLst/>
          </a:prstGeom>
        </p:spPr>
        <p:txBody>
          <a:bodyPr/>
          <a:lstStyle/>
          <a:p>
            <a:pPr/>
          </a:p>
        </p:txBody>
      </p:sp>
      <p:sp>
        <p:nvSpPr>
          <p:cNvPr id="845" name="Shape 845"/>
          <p:cNvSpPr/>
          <p:nvPr>
            <p:ph type="body" sz="quarter" idx="1"/>
          </p:nvPr>
        </p:nvSpPr>
        <p:spPr>
          <a:prstGeom prst="rect">
            <a:avLst/>
          </a:prstGeom>
        </p:spPr>
        <p:txBody>
          <a:bodyPr/>
          <a:lstStyle/>
          <a:p>
            <a:pPr/>
            <a:r>
              <a:t>But this treatment is not done very often for sickle cell disease. That's because it has many side effects and can be done only if people meet certain conditions.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AGE">
    <p:spTree>
      <p:nvGrpSpPr>
        <p:cNvPr id="1" name=""/>
        <p:cNvGrpSpPr/>
        <p:nvPr/>
      </p:nvGrpSpPr>
      <p:grpSpPr>
        <a:xfrm>
          <a:off x="0" y="0"/>
          <a:ext cx="0" cy="0"/>
          <a:chOff x="0" y="0"/>
          <a:chExt cx="0" cy="0"/>
        </a:xfrm>
      </p:grpSpPr>
      <p:sp>
        <p:nvSpPr>
          <p:cNvPr id="13" name="Rectangle 1033"/>
          <p:cNvSpPr/>
          <p:nvPr/>
        </p:nvSpPr>
        <p:spPr>
          <a:xfrm>
            <a:off x="1" y="1081107"/>
            <a:ext cx="9144001" cy="4062413"/>
          </a:xfrm>
          <a:prstGeom prst="rect">
            <a:avLst/>
          </a:prstGeom>
          <a:solidFill>
            <a:srgbClr val="296DC0"/>
          </a:solidFill>
          <a:ln w="12700">
            <a:miter lim="400000"/>
          </a:ln>
        </p:spPr>
        <p:txBody>
          <a:bodyPr lIns="45719" rIns="45719" anchor="ctr"/>
          <a:lstStyle/>
          <a:p>
            <a:pPr defTabSz="739824">
              <a:defRPr sz="2400"/>
            </a:pPr>
          </a:p>
        </p:txBody>
      </p:sp>
      <p:sp>
        <p:nvSpPr>
          <p:cNvPr id="14" name="Title Text"/>
          <p:cNvSpPr txBox="1"/>
          <p:nvPr>
            <p:ph type="title"/>
          </p:nvPr>
        </p:nvSpPr>
        <p:spPr>
          <a:xfrm>
            <a:off x="343558" y="3249474"/>
            <a:ext cx="7772401" cy="1021557"/>
          </a:xfrm>
          <a:prstGeom prst="rect">
            <a:avLst/>
          </a:prstGeom>
        </p:spPr>
        <p:txBody>
          <a:bodyPr anchor="t"/>
          <a:lstStyle>
            <a:lvl1pPr>
              <a:defRPr cap="all" sz="3300">
                <a:solidFill>
                  <a:schemeClr val="accent3">
                    <a:lumOff val="44000"/>
                  </a:schemeClr>
                </a:solidFill>
              </a:defRPr>
            </a:lvl1pPr>
          </a:lstStyle>
          <a:p>
            <a:pPr/>
            <a:r>
              <a:t>Title Text</a:t>
            </a:r>
          </a:p>
        </p:txBody>
      </p:sp>
      <p:sp>
        <p:nvSpPr>
          <p:cNvPr id="15" name="Body Level One…"/>
          <p:cNvSpPr txBox="1"/>
          <p:nvPr>
            <p:ph type="body" sz="quarter" idx="1"/>
          </p:nvPr>
        </p:nvSpPr>
        <p:spPr>
          <a:xfrm>
            <a:off x="343558" y="2297013"/>
            <a:ext cx="7772401" cy="878075"/>
          </a:xfrm>
          <a:prstGeom prst="rect">
            <a:avLst/>
          </a:prstGeom>
        </p:spPr>
        <p:txBody>
          <a:bodyPr anchor="b"/>
          <a:lstStyle>
            <a:lvl1pPr marL="0" indent="0">
              <a:spcBef>
                <a:spcPts val="400"/>
              </a:spcBef>
              <a:buSzTx/>
              <a:buNone/>
              <a:defRPr sz="1800">
                <a:solidFill>
                  <a:schemeClr val="accent3">
                    <a:lumOff val="44000"/>
                  </a:schemeClr>
                </a:solidFill>
              </a:defRPr>
            </a:lvl1pPr>
            <a:lvl2pPr marL="0" indent="407756">
              <a:spcBef>
                <a:spcPts val="400"/>
              </a:spcBef>
              <a:buSzTx/>
              <a:buNone/>
              <a:defRPr sz="1800">
                <a:solidFill>
                  <a:schemeClr val="accent3">
                    <a:lumOff val="44000"/>
                  </a:schemeClr>
                </a:solidFill>
              </a:defRPr>
            </a:lvl2pPr>
            <a:lvl3pPr marL="0" indent="815509">
              <a:spcBef>
                <a:spcPts val="400"/>
              </a:spcBef>
              <a:buSzTx/>
              <a:buNone/>
              <a:defRPr sz="1800">
                <a:solidFill>
                  <a:schemeClr val="accent3">
                    <a:lumOff val="44000"/>
                  </a:schemeClr>
                </a:solidFill>
              </a:defRPr>
            </a:lvl3pPr>
            <a:lvl4pPr marL="0" indent="1223263">
              <a:spcBef>
                <a:spcPts val="400"/>
              </a:spcBef>
              <a:buSzTx/>
              <a:buNone/>
              <a:defRPr sz="1800">
                <a:solidFill>
                  <a:schemeClr val="accent3">
                    <a:lumOff val="44000"/>
                  </a:schemeClr>
                </a:solidFill>
              </a:defRPr>
            </a:lvl4pPr>
            <a:lvl5pPr marL="0" indent="1631018">
              <a:spcBef>
                <a:spcPts val="400"/>
              </a:spcBef>
              <a:buSzTx/>
              <a:buNone/>
              <a:defRPr sz="18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pic>
        <p:nvPicPr>
          <p:cNvPr id="16" name="Picture 7" descr="Picture 7"/>
          <p:cNvPicPr>
            <a:picLocks noChangeAspect="1"/>
          </p:cNvPicPr>
          <p:nvPr/>
        </p:nvPicPr>
        <p:blipFill>
          <a:blip r:embed="rId2">
            <a:extLst/>
          </a:blip>
          <a:stretch>
            <a:fillRect/>
          </a:stretch>
        </p:blipFill>
        <p:spPr>
          <a:xfrm>
            <a:off x="134941" y="97640"/>
            <a:ext cx="3298826" cy="900114"/>
          </a:xfrm>
          <a:prstGeom prst="rect">
            <a:avLst/>
          </a:prstGeom>
          <a:ln w="12700">
            <a:miter lim="400000"/>
          </a:ln>
        </p:spPr>
      </p:pic>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out Caption">
    <p:spTree>
      <p:nvGrpSpPr>
        <p:cNvPr id="1" name=""/>
        <p:cNvGrpSpPr/>
        <p:nvPr/>
      </p:nvGrpSpPr>
      <p:grpSpPr>
        <a:xfrm>
          <a:off x="0" y="0"/>
          <a:ext cx="0" cy="0"/>
          <a:chOff x="0" y="0"/>
          <a:chExt cx="0" cy="0"/>
        </a:xfrm>
      </p:grpSpPr>
      <p:sp>
        <p:nvSpPr>
          <p:cNvPr id="102" name="Title 1"/>
          <p:cNvSpPr txBox="1"/>
          <p:nvPr/>
        </p:nvSpPr>
        <p:spPr>
          <a:xfrm>
            <a:off x="249240" y="328148"/>
            <a:ext cx="8534401" cy="427176"/>
          </a:xfrm>
          <a:prstGeom prst="rect">
            <a:avLst/>
          </a:prstGeom>
          <a:ln w="12700">
            <a:miter lim="400000"/>
          </a:ln>
          <a:extLst>
            <a:ext uri="{C572A759-6A51-4108-AA02-DFA0A04FC94B}">
              <ma14:wrappingTextBoxFlag xmlns:ma14="http://schemas.microsoft.com/office/mac/drawingml/2011/main" val="1"/>
            </a:ext>
          </a:extLst>
        </p:spPr>
        <p:txBody>
          <a:bodyPr lIns="40772" tIns="40772" rIns="40772" bIns="40772" anchor="ctr">
            <a:spAutoFit/>
          </a:bodyPr>
          <a:lstStyle>
            <a:lvl1pPr defTabSz="739753">
              <a:defRPr b="1" sz="2400"/>
            </a:lvl1pPr>
          </a:lstStyle>
          <a:p>
            <a:pPr/>
            <a:r>
              <a:t>Click to edit Master title style</a:t>
            </a:r>
          </a:p>
        </p:txBody>
      </p:sp>
      <p:sp>
        <p:nvSpPr>
          <p:cNvPr id="103" name="Picture Placeholder 2"/>
          <p:cNvSpPr/>
          <p:nvPr>
            <p:ph type="pic" idx="13"/>
          </p:nvPr>
        </p:nvSpPr>
        <p:spPr>
          <a:xfrm>
            <a:off x="1" y="1086224"/>
            <a:ext cx="9144001" cy="3604002"/>
          </a:xfrm>
          <a:prstGeom prst="rect">
            <a:avLst/>
          </a:prstGeom>
        </p:spPr>
        <p:txBody>
          <a:bodyPr lIns="91439" tIns="45719" rIns="91439" bIns="45719">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1" name="Slide Number"/>
          <p:cNvSpPr txBox="1"/>
          <p:nvPr>
            <p:ph type="sldNum" sz="quarter" idx="2"/>
          </p:nvPr>
        </p:nvSpPr>
        <p:spPr>
          <a:xfrm>
            <a:off x="6553200" y="4767267"/>
            <a:ext cx="390898" cy="377622"/>
          </a:xfrm>
          <a:prstGeom prst="rect">
            <a:avLst/>
          </a:prstGeom>
        </p:spPr>
        <p:txBody>
          <a:bodyPr lIns="40772" tIns="40772" rIns="40772" bIns="40772" anchor="t"/>
          <a:lstStyle>
            <a:lvl1pPr algn="l" defTabSz="739753">
              <a:defRPr sz="2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8" name="Title Text"/>
          <p:cNvSpPr txBox="1"/>
          <p:nvPr>
            <p:ph type="title"/>
          </p:nvPr>
        </p:nvSpPr>
        <p:spPr>
          <a:xfrm>
            <a:off x="685800" y="1597835"/>
            <a:ext cx="7772400" cy="1102520"/>
          </a:xfrm>
          <a:prstGeom prst="rect">
            <a:avLst/>
          </a:prstGeom>
        </p:spPr>
        <p:txBody>
          <a:bodyPr lIns="40772" tIns="40772" rIns="40772" bIns="40772"/>
          <a:lstStyle/>
          <a:p>
            <a:pPr/>
            <a:r>
              <a:t>Title Text</a:t>
            </a:r>
          </a:p>
        </p:txBody>
      </p:sp>
      <p:sp>
        <p:nvSpPr>
          <p:cNvPr id="119" name="Body Level One…"/>
          <p:cNvSpPr txBox="1"/>
          <p:nvPr>
            <p:ph type="body" sz="quarter" idx="1"/>
          </p:nvPr>
        </p:nvSpPr>
        <p:spPr>
          <a:xfrm>
            <a:off x="1371600" y="2914650"/>
            <a:ext cx="6400800" cy="1314450"/>
          </a:xfrm>
          <a:prstGeom prst="rect">
            <a:avLst/>
          </a:prstGeom>
        </p:spPr>
        <p:txBody>
          <a:bodyPr lIns="40772" tIns="40772" rIns="40772" bIns="40772"/>
          <a:lstStyle>
            <a:lvl1pPr marL="0" indent="0" algn="ctr">
              <a:buSzTx/>
              <a:buNone/>
              <a:defRPr>
                <a:solidFill>
                  <a:srgbClr val="888888"/>
                </a:solidFill>
              </a:defRPr>
            </a:lvl1pPr>
            <a:lvl2pPr marL="0" indent="457143" algn="ctr">
              <a:buSzTx/>
              <a:buNone/>
              <a:defRPr>
                <a:solidFill>
                  <a:srgbClr val="888888"/>
                </a:solidFill>
              </a:defRPr>
            </a:lvl2pPr>
            <a:lvl3pPr marL="0" indent="914287" algn="ctr">
              <a:buSzTx/>
              <a:buNone/>
              <a:defRPr>
                <a:solidFill>
                  <a:srgbClr val="888888"/>
                </a:solidFill>
              </a:defRPr>
            </a:lvl3pPr>
            <a:lvl4pPr marL="0" indent="1371431" algn="ctr">
              <a:buSzTx/>
              <a:buNone/>
              <a:defRPr>
                <a:solidFill>
                  <a:srgbClr val="888888"/>
                </a:solidFill>
              </a:defRPr>
            </a:lvl4pPr>
            <a:lvl5pPr marL="0" indent="1828575" algn="ctr">
              <a:buSz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553200" y="4767264"/>
            <a:ext cx="358403" cy="370831"/>
          </a:xfrm>
          <a:prstGeom prst="rect">
            <a:avLst/>
          </a:prstGeom>
        </p:spPr>
        <p:txBody>
          <a:bodyPr lIns="45714" tIns="45714" rIns="45714" bIns="45714"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27" name="Title Text"/>
          <p:cNvSpPr txBox="1"/>
          <p:nvPr>
            <p:ph type="title"/>
          </p:nvPr>
        </p:nvSpPr>
        <p:spPr>
          <a:xfrm>
            <a:off x="685800" y="1597836"/>
            <a:ext cx="7772400" cy="1102521"/>
          </a:xfrm>
          <a:prstGeom prst="rect">
            <a:avLst/>
          </a:prstGeom>
        </p:spPr>
        <p:txBody>
          <a:bodyPr lIns="45684" tIns="45684" rIns="45684" bIns="45684"/>
          <a:lstStyle>
            <a:lvl1pPr algn="ctr" defTabSz="456833">
              <a:defRPr b="0" sz="4400">
                <a:latin typeface="Avenir Light"/>
                <a:ea typeface="Avenir Light"/>
                <a:cs typeface="Avenir Light"/>
                <a:sym typeface="Avenir Light"/>
              </a:defRPr>
            </a:lvl1pPr>
          </a:lstStyle>
          <a:p>
            <a:pPr/>
            <a:r>
              <a:t>Title Text</a:t>
            </a:r>
          </a:p>
        </p:txBody>
      </p:sp>
      <p:sp>
        <p:nvSpPr>
          <p:cNvPr id="128" name="Body Level One…"/>
          <p:cNvSpPr txBox="1"/>
          <p:nvPr>
            <p:ph type="body" sz="quarter" idx="1"/>
          </p:nvPr>
        </p:nvSpPr>
        <p:spPr>
          <a:xfrm>
            <a:off x="1371600" y="2914650"/>
            <a:ext cx="6400800" cy="1314450"/>
          </a:xfrm>
          <a:prstGeom prst="rect">
            <a:avLst/>
          </a:prstGeom>
        </p:spPr>
        <p:txBody>
          <a:bodyPr lIns="45684" tIns="45684" rIns="45684" bIns="45684"/>
          <a:lstStyle>
            <a:lvl1pPr marL="0" indent="0" algn="ctr" defTabSz="456833">
              <a:spcBef>
                <a:spcPts val="700"/>
              </a:spcBef>
              <a:buSzTx/>
              <a:buNone/>
              <a:defRPr sz="3200">
                <a:solidFill>
                  <a:srgbClr val="888888"/>
                </a:solidFill>
                <a:latin typeface="Avenir Light"/>
                <a:ea typeface="Avenir Light"/>
                <a:cs typeface="Avenir Light"/>
                <a:sym typeface="Avenir Light"/>
              </a:defRPr>
            </a:lvl1pPr>
            <a:lvl2pPr marL="0" indent="456833" algn="ctr" defTabSz="456833">
              <a:spcBef>
                <a:spcPts val="700"/>
              </a:spcBef>
              <a:buSzTx/>
              <a:buNone/>
              <a:defRPr sz="3200">
                <a:solidFill>
                  <a:srgbClr val="888888"/>
                </a:solidFill>
                <a:latin typeface="Avenir Light"/>
                <a:ea typeface="Avenir Light"/>
                <a:cs typeface="Avenir Light"/>
                <a:sym typeface="Avenir Light"/>
              </a:defRPr>
            </a:lvl2pPr>
            <a:lvl3pPr marL="0" indent="913664" algn="ctr" defTabSz="456833">
              <a:spcBef>
                <a:spcPts val="700"/>
              </a:spcBef>
              <a:buSzTx/>
              <a:buNone/>
              <a:defRPr sz="3200">
                <a:solidFill>
                  <a:srgbClr val="888888"/>
                </a:solidFill>
                <a:latin typeface="Avenir Light"/>
                <a:ea typeface="Avenir Light"/>
                <a:cs typeface="Avenir Light"/>
                <a:sym typeface="Avenir Light"/>
              </a:defRPr>
            </a:lvl3pPr>
            <a:lvl4pPr marL="0" indent="1370495" algn="ctr" defTabSz="456833">
              <a:spcBef>
                <a:spcPts val="700"/>
              </a:spcBef>
              <a:buSzTx/>
              <a:buNone/>
              <a:defRPr sz="3200">
                <a:solidFill>
                  <a:srgbClr val="888888"/>
                </a:solidFill>
                <a:latin typeface="Avenir Light"/>
                <a:ea typeface="Avenir Light"/>
                <a:cs typeface="Avenir Light"/>
                <a:sym typeface="Avenir Light"/>
              </a:defRPr>
            </a:lvl4pPr>
            <a:lvl5pPr marL="0" indent="1827326" algn="ctr" defTabSz="456833">
              <a:spcBef>
                <a:spcPts val="700"/>
              </a:spcBef>
              <a:buSzTx/>
              <a:buNone/>
              <a:defRPr sz="3200">
                <a:solidFill>
                  <a:srgbClr val="888888"/>
                </a:solidFill>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36" name="Title Text"/>
          <p:cNvSpPr txBox="1"/>
          <p:nvPr>
            <p:ph type="title"/>
          </p:nvPr>
        </p:nvSpPr>
        <p:spPr>
          <a:xfrm>
            <a:off x="457200" y="205978"/>
            <a:ext cx="8229600" cy="857251"/>
          </a:xfrm>
          <a:prstGeom prst="rect">
            <a:avLst/>
          </a:prstGeom>
        </p:spPr>
        <p:txBody>
          <a:bodyPr lIns="45684" tIns="45684" rIns="45684" bIns="45684"/>
          <a:lstStyle>
            <a:lvl1pPr algn="ctr" defTabSz="456833">
              <a:defRPr b="0" sz="4400">
                <a:latin typeface="Avenir Light"/>
                <a:ea typeface="Avenir Light"/>
                <a:cs typeface="Avenir Light"/>
                <a:sym typeface="Avenir Light"/>
              </a:defRPr>
            </a:lvl1pPr>
          </a:lstStyle>
          <a:p>
            <a:pPr/>
            <a:r>
              <a:t>Title Text</a:t>
            </a:r>
          </a:p>
        </p:txBody>
      </p:sp>
      <p:sp>
        <p:nvSpPr>
          <p:cNvPr id="137" name="Body Level One…"/>
          <p:cNvSpPr txBox="1"/>
          <p:nvPr>
            <p:ph type="body" idx="1"/>
          </p:nvPr>
        </p:nvSpPr>
        <p:spPr>
          <a:xfrm>
            <a:off x="457200" y="1200150"/>
            <a:ext cx="8229600" cy="3394473"/>
          </a:xfrm>
          <a:prstGeom prst="rect">
            <a:avLst/>
          </a:prstGeom>
        </p:spPr>
        <p:txBody>
          <a:bodyPr lIns="45684" tIns="45684" rIns="45684" bIns="45684"/>
          <a:lstStyle>
            <a:lvl1pPr marL="342620" indent="-342620" defTabSz="456833">
              <a:spcBef>
                <a:spcPts val="700"/>
              </a:spcBef>
              <a:buFont typeface="Arial"/>
              <a:defRPr sz="3200">
                <a:latin typeface="Avenir Light"/>
                <a:ea typeface="Avenir Light"/>
                <a:cs typeface="Avenir Light"/>
                <a:sym typeface="Avenir Light"/>
              </a:defRPr>
            </a:lvl1pPr>
            <a:lvl2pPr marL="783140" indent="-326308" defTabSz="456833">
              <a:spcBef>
                <a:spcPts val="700"/>
              </a:spcBef>
              <a:buFont typeface="Arial"/>
              <a:defRPr sz="3200">
                <a:latin typeface="Avenir Light"/>
                <a:ea typeface="Avenir Light"/>
                <a:cs typeface="Avenir Light"/>
                <a:sym typeface="Avenir Light"/>
              </a:defRPr>
            </a:lvl2pPr>
            <a:lvl3pPr marL="1218222" indent="-304554" defTabSz="456833">
              <a:spcBef>
                <a:spcPts val="700"/>
              </a:spcBef>
              <a:buFont typeface="Arial"/>
              <a:defRPr sz="3200">
                <a:latin typeface="Avenir Light"/>
                <a:ea typeface="Avenir Light"/>
                <a:cs typeface="Avenir Light"/>
                <a:sym typeface="Avenir Light"/>
              </a:defRPr>
            </a:lvl3pPr>
            <a:lvl4pPr marL="1735961" indent="-365465" defTabSz="456833">
              <a:spcBef>
                <a:spcPts val="700"/>
              </a:spcBef>
              <a:buFont typeface="Arial"/>
              <a:defRPr sz="3200">
                <a:latin typeface="Avenir Light"/>
                <a:ea typeface="Avenir Light"/>
                <a:cs typeface="Avenir Light"/>
                <a:sym typeface="Avenir Light"/>
              </a:defRPr>
            </a:lvl4pPr>
            <a:lvl5pPr marL="2192795" indent="-365465" defTabSz="456833">
              <a:spcBef>
                <a:spcPts val="700"/>
              </a:spcBef>
              <a:buFont typeface="Arial"/>
              <a:defRPr sz="3200">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145" name="Title Text"/>
          <p:cNvSpPr txBox="1"/>
          <p:nvPr>
            <p:ph type="title"/>
          </p:nvPr>
        </p:nvSpPr>
        <p:spPr>
          <a:xfrm>
            <a:off x="722312" y="3305178"/>
            <a:ext cx="7772401" cy="1021557"/>
          </a:xfrm>
          <a:prstGeom prst="rect">
            <a:avLst/>
          </a:prstGeom>
        </p:spPr>
        <p:txBody>
          <a:bodyPr lIns="45684" tIns="45684" rIns="45684" bIns="45684" anchor="t"/>
          <a:lstStyle>
            <a:lvl1pPr defTabSz="456833">
              <a:defRPr b="0" cap="all" sz="4000">
                <a:latin typeface="Avenir Light"/>
                <a:ea typeface="Avenir Light"/>
                <a:cs typeface="Avenir Light"/>
                <a:sym typeface="Avenir Light"/>
              </a:defRPr>
            </a:lvl1pPr>
          </a:lstStyle>
          <a:p>
            <a:pPr/>
            <a:r>
              <a:t>Title Text</a:t>
            </a:r>
          </a:p>
        </p:txBody>
      </p:sp>
      <p:sp>
        <p:nvSpPr>
          <p:cNvPr id="146" name="Body Level One…"/>
          <p:cNvSpPr txBox="1"/>
          <p:nvPr>
            <p:ph type="body" sz="quarter" idx="1"/>
          </p:nvPr>
        </p:nvSpPr>
        <p:spPr>
          <a:xfrm>
            <a:off x="722312" y="2180034"/>
            <a:ext cx="7772401" cy="1125141"/>
          </a:xfrm>
          <a:prstGeom prst="rect">
            <a:avLst/>
          </a:prstGeom>
        </p:spPr>
        <p:txBody>
          <a:bodyPr lIns="45684" tIns="45684" rIns="45684" bIns="45684" anchor="b"/>
          <a:lstStyle>
            <a:lvl1pPr marL="0" indent="0" defTabSz="456833">
              <a:spcBef>
                <a:spcPts val="400"/>
              </a:spcBef>
              <a:buSzTx/>
              <a:buNone/>
              <a:defRPr sz="2000">
                <a:solidFill>
                  <a:srgbClr val="888888"/>
                </a:solidFill>
                <a:latin typeface="Avenir Light"/>
                <a:ea typeface="Avenir Light"/>
                <a:cs typeface="Avenir Light"/>
                <a:sym typeface="Avenir Light"/>
              </a:defRPr>
            </a:lvl1pPr>
            <a:lvl2pPr marL="0" indent="456833" defTabSz="456833">
              <a:spcBef>
                <a:spcPts val="400"/>
              </a:spcBef>
              <a:buSzTx/>
              <a:buNone/>
              <a:defRPr sz="2000">
                <a:solidFill>
                  <a:srgbClr val="888888"/>
                </a:solidFill>
                <a:latin typeface="Avenir Light"/>
                <a:ea typeface="Avenir Light"/>
                <a:cs typeface="Avenir Light"/>
                <a:sym typeface="Avenir Light"/>
              </a:defRPr>
            </a:lvl2pPr>
            <a:lvl3pPr marL="0" indent="913664" defTabSz="456833">
              <a:spcBef>
                <a:spcPts val="400"/>
              </a:spcBef>
              <a:buSzTx/>
              <a:buNone/>
              <a:defRPr sz="2000">
                <a:solidFill>
                  <a:srgbClr val="888888"/>
                </a:solidFill>
                <a:latin typeface="Avenir Light"/>
                <a:ea typeface="Avenir Light"/>
                <a:cs typeface="Avenir Light"/>
                <a:sym typeface="Avenir Light"/>
              </a:defRPr>
            </a:lvl3pPr>
            <a:lvl4pPr marL="0" indent="1370495" defTabSz="456833">
              <a:spcBef>
                <a:spcPts val="400"/>
              </a:spcBef>
              <a:buSzTx/>
              <a:buNone/>
              <a:defRPr sz="2000">
                <a:solidFill>
                  <a:srgbClr val="888888"/>
                </a:solidFill>
                <a:latin typeface="Avenir Light"/>
                <a:ea typeface="Avenir Light"/>
                <a:cs typeface="Avenir Light"/>
                <a:sym typeface="Avenir Light"/>
              </a:defRPr>
            </a:lvl4pPr>
            <a:lvl5pPr marL="0" indent="1827326" defTabSz="456833">
              <a:spcBef>
                <a:spcPts val="400"/>
              </a:spcBef>
              <a:buSzTx/>
              <a:buNone/>
              <a:defRPr sz="2000">
                <a:solidFill>
                  <a:srgbClr val="888888"/>
                </a:solidFill>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147"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154" name="Title Text"/>
          <p:cNvSpPr txBox="1"/>
          <p:nvPr>
            <p:ph type="title"/>
          </p:nvPr>
        </p:nvSpPr>
        <p:spPr>
          <a:xfrm>
            <a:off x="457200" y="205978"/>
            <a:ext cx="8229600" cy="857251"/>
          </a:xfrm>
          <a:prstGeom prst="rect">
            <a:avLst/>
          </a:prstGeom>
        </p:spPr>
        <p:txBody>
          <a:bodyPr lIns="45684" tIns="45684" rIns="45684" bIns="45684"/>
          <a:lstStyle>
            <a:lvl1pPr algn="ctr" defTabSz="456833">
              <a:defRPr b="0" sz="4400">
                <a:latin typeface="Avenir Light"/>
                <a:ea typeface="Avenir Light"/>
                <a:cs typeface="Avenir Light"/>
                <a:sym typeface="Avenir Light"/>
              </a:defRPr>
            </a:lvl1pPr>
          </a:lstStyle>
          <a:p>
            <a:pPr/>
            <a:r>
              <a:t>Title Text</a:t>
            </a:r>
          </a:p>
        </p:txBody>
      </p:sp>
      <p:sp>
        <p:nvSpPr>
          <p:cNvPr id="155" name="Body Level One…"/>
          <p:cNvSpPr txBox="1"/>
          <p:nvPr>
            <p:ph type="body" sz="half" idx="1"/>
          </p:nvPr>
        </p:nvSpPr>
        <p:spPr>
          <a:xfrm>
            <a:off x="457200" y="1200150"/>
            <a:ext cx="4038600" cy="3394473"/>
          </a:xfrm>
          <a:prstGeom prst="rect">
            <a:avLst/>
          </a:prstGeom>
        </p:spPr>
        <p:txBody>
          <a:bodyPr lIns="45684" tIns="45684" rIns="45684" bIns="45684"/>
          <a:lstStyle>
            <a:lvl1pPr marL="342620" indent="-342620" defTabSz="456833">
              <a:spcBef>
                <a:spcPts val="600"/>
              </a:spcBef>
              <a:buFont typeface="Arial"/>
              <a:defRPr sz="2800">
                <a:latin typeface="Avenir Light"/>
                <a:ea typeface="Avenir Light"/>
                <a:cs typeface="Avenir Light"/>
                <a:sym typeface="Avenir Light"/>
              </a:defRPr>
            </a:lvl1pPr>
            <a:lvl2pPr marL="789938" indent="-333106" defTabSz="456833">
              <a:spcBef>
                <a:spcPts val="600"/>
              </a:spcBef>
              <a:buFont typeface="Arial"/>
              <a:defRPr sz="2800">
                <a:latin typeface="Avenir Light"/>
                <a:ea typeface="Avenir Light"/>
                <a:cs typeface="Avenir Light"/>
                <a:sym typeface="Avenir Light"/>
              </a:defRPr>
            </a:lvl2pPr>
            <a:lvl3pPr marL="1233450" indent="-319782" defTabSz="456833">
              <a:spcBef>
                <a:spcPts val="600"/>
              </a:spcBef>
              <a:buFont typeface="Arial"/>
              <a:defRPr sz="2800">
                <a:latin typeface="Avenir Light"/>
                <a:ea typeface="Avenir Light"/>
                <a:cs typeface="Avenir Light"/>
                <a:sym typeface="Avenir Light"/>
              </a:defRPr>
            </a:lvl3pPr>
            <a:lvl4pPr marL="1725809" indent="-355313" defTabSz="456833">
              <a:spcBef>
                <a:spcPts val="600"/>
              </a:spcBef>
              <a:buFont typeface="Arial"/>
              <a:defRPr sz="2800">
                <a:latin typeface="Avenir Light"/>
                <a:ea typeface="Avenir Light"/>
                <a:cs typeface="Avenir Light"/>
                <a:sym typeface="Avenir Light"/>
              </a:defRPr>
            </a:lvl4pPr>
            <a:lvl5pPr marL="2182643" indent="-355313" defTabSz="456833">
              <a:spcBef>
                <a:spcPts val="600"/>
              </a:spcBef>
              <a:buFont typeface="Arial"/>
              <a:defRPr sz="2800">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156"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163" name="Title Text"/>
          <p:cNvSpPr txBox="1"/>
          <p:nvPr>
            <p:ph type="title"/>
          </p:nvPr>
        </p:nvSpPr>
        <p:spPr>
          <a:xfrm>
            <a:off x="457200" y="205978"/>
            <a:ext cx="8229600" cy="857251"/>
          </a:xfrm>
          <a:prstGeom prst="rect">
            <a:avLst/>
          </a:prstGeom>
        </p:spPr>
        <p:txBody>
          <a:bodyPr lIns="45684" tIns="45684" rIns="45684" bIns="45684"/>
          <a:lstStyle>
            <a:lvl1pPr algn="ctr" defTabSz="456833">
              <a:defRPr b="0" sz="4400">
                <a:latin typeface="Avenir Light"/>
                <a:ea typeface="Avenir Light"/>
                <a:cs typeface="Avenir Light"/>
                <a:sym typeface="Avenir Light"/>
              </a:defRPr>
            </a:lvl1pPr>
          </a:lstStyle>
          <a:p>
            <a:pPr/>
            <a:r>
              <a:t>Title Text</a:t>
            </a:r>
          </a:p>
        </p:txBody>
      </p:sp>
      <p:sp>
        <p:nvSpPr>
          <p:cNvPr id="164" name="Body Level One…"/>
          <p:cNvSpPr txBox="1"/>
          <p:nvPr>
            <p:ph type="body" sz="quarter" idx="1"/>
          </p:nvPr>
        </p:nvSpPr>
        <p:spPr>
          <a:xfrm>
            <a:off x="457200" y="1151334"/>
            <a:ext cx="4040188" cy="479823"/>
          </a:xfrm>
          <a:prstGeom prst="rect">
            <a:avLst/>
          </a:prstGeom>
        </p:spPr>
        <p:txBody>
          <a:bodyPr lIns="45684" tIns="45684" rIns="45684" bIns="45684" anchor="b"/>
          <a:lstStyle>
            <a:lvl1pPr marL="0" indent="0" defTabSz="456833">
              <a:buSzTx/>
              <a:buNone/>
              <a:defRPr sz="2400">
                <a:latin typeface="Avenir Light"/>
                <a:ea typeface="Avenir Light"/>
                <a:cs typeface="Avenir Light"/>
                <a:sym typeface="Avenir Light"/>
              </a:defRPr>
            </a:lvl1pPr>
            <a:lvl2pPr marL="0" indent="456833" defTabSz="456833">
              <a:buSzTx/>
              <a:buNone/>
              <a:defRPr sz="2400">
                <a:latin typeface="Avenir Light"/>
                <a:ea typeface="Avenir Light"/>
                <a:cs typeface="Avenir Light"/>
                <a:sym typeface="Avenir Light"/>
              </a:defRPr>
            </a:lvl2pPr>
            <a:lvl3pPr marL="0" indent="913664" defTabSz="456833">
              <a:buSzTx/>
              <a:buNone/>
              <a:defRPr sz="2400">
                <a:latin typeface="Avenir Light"/>
                <a:ea typeface="Avenir Light"/>
                <a:cs typeface="Avenir Light"/>
                <a:sym typeface="Avenir Light"/>
              </a:defRPr>
            </a:lvl3pPr>
            <a:lvl4pPr marL="0" indent="1370495" defTabSz="456833">
              <a:buSzTx/>
              <a:buNone/>
              <a:defRPr sz="2400">
                <a:latin typeface="Avenir Light"/>
                <a:ea typeface="Avenir Light"/>
                <a:cs typeface="Avenir Light"/>
                <a:sym typeface="Avenir Light"/>
              </a:defRPr>
            </a:lvl4pPr>
            <a:lvl5pPr marL="0" indent="1827326" defTabSz="456833">
              <a:buSzTx/>
              <a:buNone/>
              <a:defRPr sz="2400">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165" name="Text Placeholder 4"/>
          <p:cNvSpPr/>
          <p:nvPr>
            <p:ph type="body" sz="quarter" idx="13"/>
          </p:nvPr>
        </p:nvSpPr>
        <p:spPr>
          <a:xfrm>
            <a:off x="4645033" y="1151334"/>
            <a:ext cx="4041776" cy="479823"/>
          </a:xfrm>
          <a:prstGeom prst="rect">
            <a:avLst/>
          </a:prstGeom>
        </p:spPr>
        <p:txBody>
          <a:bodyPr lIns="45684" tIns="45684" rIns="45684" bIns="45684" anchor="b"/>
          <a:lstStyle/>
          <a:p>
            <a:pPr marL="0" indent="0" defTabSz="456833">
              <a:buSzTx/>
              <a:buNone/>
              <a:defRPr sz="2400">
                <a:latin typeface="Avenir Light"/>
                <a:ea typeface="Avenir Light"/>
                <a:cs typeface="Avenir Light"/>
                <a:sym typeface="Avenir Light"/>
              </a:defRPr>
            </a:pPr>
          </a:p>
        </p:txBody>
      </p:sp>
      <p:sp>
        <p:nvSpPr>
          <p:cNvPr id="166"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173" name="Title Text"/>
          <p:cNvSpPr txBox="1"/>
          <p:nvPr>
            <p:ph type="title"/>
          </p:nvPr>
        </p:nvSpPr>
        <p:spPr>
          <a:xfrm>
            <a:off x="457200" y="205978"/>
            <a:ext cx="8229600" cy="857251"/>
          </a:xfrm>
          <a:prstGeom prst="rect">
            <a:avLst/>
          </a:prstGeom>
        </p:spPr>
        <p:txBody>
          <a:bodyPr lIns="45684" tIns="45684" rIns="45684" bIns="45684"/>
          <a:lstStyle>
            <a:lvl1pPr algn="ctr" defTabSz="456833">
              <a:defRPr b="0" sz="4400">
                <a:latin typeface="Avenir Light"/>
                <a:ea typeface="Avenir Light"/>
                <a:cs typeface="Avenir Light"/>
                <a:sym typeface="Avenir Light"/>
              </a:defRPr>
            </a:lvl1pPr>
          </a:lstStyle>
          <a:p>
            <a:pPr/>
            <a:r>
              <a:t>Title Text</a:t>
            </a:r>
          </a:p>
        </p:txBody>
      </p:sp>
      <p:sp>
        <p:nvSpPr>
          <p:cNvPr id="174"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81"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Content">
    <p:spTree>
      <p:nvGrpSpPr>
        <p:cNvPr id="1" name=""/>
        <p:cNvGrpSpPr/>
        <p:nvPr/>
      </p:nvGrpSpPr>
      <p:grpSpPr>
        <a:xfrm>
          <a:off x="0" y="0"/>
          <a:ext cx="0" cy="0"/>
          <a:chOff x="0" y="0"/>
          <a:chExt cx="0" cy="0"/>
        </a:xfrm>
      </p:grpSpPr>
      <p:sp>
        <p:nvSpPr>
          <p:cNvPr id="24" name="Title Text"/>
          <p:cNvSpPr txBox="1"/>
          <p:nvPr>
            <p:ph type="title"/>
          </p:nvPr>
        </p:nvSpPr>
        <p:spPr>
          <a:prstGeom prst="rect">
            <a:avLst/>
          </a:prstGeom>
        </p:spPr>
        <p:txBody>
          <a:bodyPr/>
          <a:lstStyle/>
          <a:p>
            <a:pPr/>
            <a:r>
              <a:t>Title Text</a:t>
            </a:r>
          </a:p>
        </p:txBody>
      </p:sp>
      <p:sp>
        <p:nvSpPr>
          <p:cNvPr id="2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88" name="Title Text"/>
          <p:cNvSpPr txBox="1"/>
          <p:nvPr>
            <p:ph type="title"/>
          </p:nvPr>
        </p:nvSpPr>
        <p:spPr>
          <a:xfrm>
            <a:off x="457201" y="204786"/>
            <a:ext cx="3008315" cy="871539"/>
          </a:xfrm>
          <a:prstGeom prst="rect">
            <a:avLst/>
          </a:prstGeom>
        </p:spPr>
        <p:txBody>
          <a:bodyPr lIns="45684" tIns="45684" rIns="45684" bIns="45684" anchor="b"/>
          <a:lstStyle>
            <a:lvl1pPr defTabSz="456833">
              <a:defRPr b="0" sz="2000">
                <a:latin typeface="Avenir Light"/>
                <a:ea typeface="Avenir Light"/>
                <a:cs typeface="Avenir Light"/>
                <a:sym typeface="Avenir Light"/>
              </a:defRPr>
            </a:lvl1pPr>
          </a:lstStyle>
          <a:p>
            <a:pPr/>
            <a:r>
              <a:t>Title Text</a:t>
            </a:r>
          </a:p>
        </p:txBody>
      </p:sp>
      <p:sp>
        <p:nvSpPr>
          <p:cNvPr id="189" name="Body Level One…"/>
          <p:cNvSpPr txBox="1"/>
          <p:nvPr>
            <p:ph type="body" idx="1"/>
          </p:nvPr>
        </p:nvSpPr>
        <p:spPr>
          <a:xfrm>
            <a:off x="3575055" y="204796"/>
            <a:ext cx="5111751" cy="4389837"/>
          </a:xfrm>
          <a:prstGeom prst="rect">
            <a:avLst/>
          </a:prstGeom>
        </p:spPr>
        <p:txBody>
          <a:bodyPr lIns="45684" tIns="45684" rIns="45684" bIns="45684"/>
          <a:lstStyle>
            <a:lvl1pPr marL="342620" indent="-342620" defTabSz="456833">
              <a:spcBef>
                <a:spcPts val="700"/>
              </a:spcBef>
              <a:buFont typeface="Arial"/>
              <a:defRPr sz="3200">
                <a:latin typeface="Avenir Light"/>
                <a:ea typeface="Avenir Light"/>
                <a:cs typeface="Avenir Light"/>
                <a:sym typeface="Avenir Light"/>
              </a:defRPr>
            </a:lvl1pPr>
            <a:lvl2pPr marL="783140" indent="-326308" defTabSz="456833">
              <a:spcBef>
                <a:spcPts val="700"/>
              </a:spcBef>
              <a:buFont typeface="Arial"/>
              <a:defRPr sz="3200">
                <a:latin typeface="Avenir Light"/>
                <a:ea typeface="Avenir Light"/>
                <a:cs typeface="Avenir Light"/>
                <a:sym typeface="Avenir Light"/>
              </a:defRPr>
            </a:lvl2pPr>
            <a:lvl3pPr marL="1218222" indent="-304554" defTabSz="456833">
              <a:spcBef>
                <a:spcPts val="700"/>
              </a:spcBef>
              <a:buFont typeface="Arial"/>
              <a:defRPr sz="3200">
                <a:latin typeface="Avenir Light"/>
                <a:ea typeface="Avenir Light"/>
                <a:cs typeface="Avenir Light"/>
                <a:sym typeface="Avenir Light"/>
              </a:defRPr>
            </a:lvl3pPr>
            <a:lvl4pPr marL="1735961" indent="-365465" defTabSz="456833">
              <a:spcBef>
                <a:spcPts val="700"/>
              </a:spcBef>
              <a:buFont typeface="Arial"/>
              <a:defRPr sz="3200">
                <a:latin typeface="Avenir Light"/>
                <a:ea typeface="Avenir Light"/>
                <a:cs typeface="Avenir Light"/>
                <a:sym typeface="Avenir Light"/>
              </a:defRPr>
            </a:lvl4pPr>
            <a:lvl5pPr marL="2192795" indent="-365465" defTabSz="456833">
              <a:spcBef>
                <a:spcPts val="700"/>
              </a:spcBef>
              <a:buFont typeface="Arial"/>
              <a:defRPr sz="3200">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190" name="Text Placeholder 3"/>
          <p:cNvSpPr/>
          <p:nvPr>
            <p:ph type="body" sz="half" idx="13"/>
          </p:nvPr>
        </p:nvSpPr>
        <p:spPr>
          <a:xfrm>
            <a:off x="457201" y="1076328"/>
            <a:ext cx="3008315" cy="3518297"/>
          </a:xfrm>
          <a:prstGeom prst="rect">
            <a:avLst/>
          </a:prstGeom>
        </p:spPr>
        <p:txBody>
          <a:bodyPr lIns="45684" tIns="45684" rIns="45684" bIns="45684"/>
          <a:lstStyle/>
          <a:p>
            <a:pPr marL="0" indent="0" defTabSz="456833">
              <a:spcBef>
                <a:spcPts val="300"/>
              </a:spcBef>
              <a:buSzTx/>
              <a:buNone/>
              <a:defRPr sz="1400">
                <a:latin typeface="Avenir Light"/>
                <a:ea typeface="Avenir Light"/>
                <a:cs typeface="Avenir Light"/>
                <a:sym typeface="Avenir Light"/>
              </a:defRPr>
            </a:pPr>
          </a:p>
        </p:txBody>
      </p:sp>
      <p:sp>
        <p:nvSpPr>
          <p:cNvPr id="191"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98" name="Title Text"/>
          <p:cNvSpPr txBox="1"/>
          <p:nvPr>
            <p:ph type="title"/>
          </p:nvPr>
        </p:nvSpPr>
        <p:spPr>
          <a:xfrm>
            <a:off x="1792288" y="3600451"/>
            <a:ext cx="5486401" cy="425055"/>
          </a:xfrm>
          <a:prstGeom prst="rect">
            <a:avLst/>
          </a:prstGeom>
        </p:spPr>
        <p:txBody>
          <a:bodyPr lIns="45684" tIns="45684" rIns="45684" bIns="45684" anchor="b"/>
          <a:lstStyle>
            <a:lvl1pPr defTabSz="456833">
              <a:defRPr b="0" sz="2000">
                <a:latin typeface="Avenir Light"/>
                <a:ea typeface="Avenir Light"/>
                <a:cs typeface="Avenir Light"/>
                <a:sym typeface="Avenir Light"/>
              </a:defRPr>
            </a:lvl1pPr>
          </a:lstStyle>
          <a:p>
            <a:pPr/>
            <a:r>
              <a:t>Title Text</a:t>
            </a:r>
          </a:p>
        </p:txBody>
      </p:sp>
      <p:sp>
        <p:nvSpPr>
          <p:cNvPr id="199" name="Picture Placeholder 2"/>
          <p:cNvSpPr/>
          <p:nvPr>
            <p:ph type="pic" sz="half" idx="13"/>
          </p:nvPr>
        </p:nvSpPr>
        <p:spPr>
          <a:xfrm>
            <a:off x="1792288" y="459581"/>
            <a:ext cx="5486401" cy="3086101"/>
          </a:xfrm>
          <a:prstGeom prst="rect">
            <a:avLst/>
          </a:prstGeom>
        </p:spPr>
        <p:txBody>
          <a:bodyPr lIns="91439" tIns="45719" rIns="91439" bIns="45719">
            <a:noAutofit/>
          </a:bodyPr>
          <a:lstStyle/>
          <a:p>
            <a:pPr/>
          </a:p>
        </p:txBody>
      </p:sp>
      <p:sp>
        <p:nvSpPr>
          <p:cNvPr id="200" name="Body Level One…"/>
          <p:cNvSpPr txBox="1"/>
          <p:nvPr>
            <p:ph type="body" sz="quarter" idx="1"/>
          </p:nvPr>
        </p:nvSpPr>
        <p:spPr>
          <a:xfrm>
            <a:off x="1792288" y="4025512"/>
            <a:ext cx="5486401" cy="603648"/>
          </a:xfrm>
          <a:prstGeom prst="rect">
            <a:avLst/>
          </a:prstGeom>
        </p:spPr>
        <p:txBody>
          <a:bodyPr lIns="45684" tIns="45684" rIns="45684" bIns="45684"/>
          <a:lstStyle>
            <a:lvl1pPr marL="0" indent="0" defTabSz="456833">
              <a:spcBef>
                <a:spcPts val="300"/>
              </a:spcBef>
              <a:buSzTx/>
              <a:buNone/>
              <a:defRPr sz="1400">
                <a:latin typeface="Avenir Light"/>
                <a:ea typeface="Avenir Light"/>
                <a:cs typeface="Avenir Light"/>
                <a:sym typeface="Avenir Light"/>
              </a:defRPr>
            </a:lvl1pPr>
            <a:lvl2pPr marL="0" indent="456833" defTabSz="456833">
              <a:spcBef>
                <a:spcPts val="300"/>
              </a:spcBef>
              <a:buSzTx/>
              <a:buNone/>
              <a:defRPr sz="1400">
                <a:latin typeface="Avenir Light"/>
                <a:ea typeface="Avenir Light"/>
                <a:cs typeface="Avenir Light"/>
                <a:sym typeface="Avenir Light"/>
              </a:defRPr>
            </a:lvl2pPr>
            <a:lvl3pPr marL="0" indent="913664" defTabSz="456833">
              <a:spcBef>
                <a:spcPts val="300"/>
              </a:spcBef>
              <a:buSzTx/>
              <a:buNone/>
              <a:defRPr sz="1400">
                <a:latin typeface="Avenir Light"/>
                <a:ea typeface="Avenir Light"/>
                <a:cs typeface="Avenir Light"/>
                <a:sym typeface="Avenir Light"/>
              </a:defRPr>
            </a:lvl3pPr>
            <a:lvl4pPr marL="0" indent="1370495" defTabSz="456833">
              <a:spcBef>
                <a:spcPts val="300"/>
              </a:spcBef>
              <a:buSzTx/>
              <a:buNone/>
              <a:defRPr sz="1400">
                <a:latin typeface="Avenir Light"/>
                <a:ea typeface="Avenir Light"/>
                <a:cs typeface="Avenir Light"/>
                <a:sym typeface="Avenir Light"/>
              </a:defRPr>
            </a:lvl4pPr>
            <a:lvl5pPr marL="0" indent="1827326" defTabSz="456833">
              <a:spcBef>
                <a:spcPts val="300"/>
              </a:spcBef>
              <a:buSzTx/>
              <a:buNone/>
              <a:defRPr sz="1400">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201"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Vertical Text">
    <p:spTree>
      <p:nvGrpSpPr>
        <p:cNvPr id="1" name=""/>
        <p:cNvGrpSpPr/>
        <p:nvPr/>
      </p:nvGrpSpPr>
      <p:grpSpPr>
        <a:xfrm>
          <a:off x="0" y="0"/>
          <a:ext cx="0" cy="0"/>
          <a:chOff x="0" y="0"/>
          <a:chExt cx="0" cy="0"/>
        </a:xfrm>
      </p:grpSpPr>
      <p:sp>
        <p:nvSpPr>
          <p:cNvPr id="208" name="Title Text"/>
          <p:cNvSpPr txBox="1"/>
          <p:nvPr>
            <p:ph type="title"/>
          </p:nvPr>
        </p:nvSpPr>
        <p:spPr>
          <a:xfrm>
            <a:off x="457200" y="205978"/>
            <a:ext cx="8229600" cy="857251"/>
          </a:xfrm>
          <a:prstGeom prst="rect">
            <a:avLst/>
          </a:prstGeom>
        </p:spPr>
        <p:txBody>
          <a:bodyPr lIns="45684" tIns="45684" rIns="45684" bIns="45684"/>
          <a:lstStyle>
            <a:lvl1pPr algn="ctr" defTabSz="456833">
              <a:defRPr b="0" sz="4400">
                <a:latin typeface="Avenir Light"/>
                <a:ea typeface="Avenir Light"/>
                <a:cs typeface="Avenir Light"/>
                <a:sym typeface="Avenir Light"/>
              </a:defRPr>
            </a:lvl1pPr>
          </a:lstStyle>
          <a:p>
            <a:pPr/>
            <a:r>
              <a:t>Title Text</a:t>
            </a:r>
          </a:p>
        </p:txBody>
      </p:sp>
      <p:sp>
        <p:nvSpPr>
          <p:cNvPr id="209" name="Body Level One…"/>
          <p:cNvSpPr txBox="1"/>
          <p:nvPr>
            <p:ph type="body" idx="1"/>
          </p:nvPr>
        </p:nvSpPr>
        <p:spPr>
          <a:xfrm>
            <a:off x="457200" y="1200150"/>
            <a:ext cx="8229600" cy="3394473"/>
          </a:xfrm>
          <a:prstGeom prst="rect">
            <a:avLst/>
          </a:prstGeom>
        </p:spPr>
        <p:txBody>
          <a:bodyPr lIns="45684" tIns="45684" rIns="45684" bIns="45684"/>
          <a:lstStyle>
            <a:lvl1pPr marL="342620" indent="-342620" defTabSz="456833">
              <a:spcBef>
                <a:spcPts val="700"/>
              </a:spcBef>
              <a:buFont typeface="Arial"/>
              <a:defRPr sz="3200">
                <a:latin typeface="Avenir Light"/>
                <a:ea typeface="Avenir Light"/>
                <a:cs typeface="Avenir Light"/>
                <a:sym typeface="Avenir Light"/>
              </a:defRPr>
            </a:lvl1pPr>
            <a:lvl2pPr marL="783140" indent="-326308" defTabSz="456833">
              <a:spcBef>
                <a:spcPts val="700"/>
              </a:spcBef>
              <a:buFont typeface="Arial"/>
              <a:defRPr sz="3200">
                <a:latin typeface="Avenir Light"/>
                <a:ea typeface="Avenir Light"/>
                <a:cs typeface="Avenir Light"/>
                <a:sym typeface="Avenir Light"/>
              </a:defRPr>
            </a:lvl2pPr>
            <a:lvl3pPr marL="1218222" indent="-304554" defTabSz="456833">
              <a:spcBef>
                <a:spcPts val="700"/>
              </a:spcBef>
              <a:buFont typeface="Arial"/>
              <a:defRPr sz="3200">
                <a:latin typeface="Avenir Light"/>
                <a:ea typeface="Avenir Light"/>
                <a:cs typeface="Avenir Light"/>
                <a:sym typeface="Avenir Light"/>
              </a:defRPr>
            </a:lvl3pPr>
            <a:lvl4pPr marL="1735961" indent="-365465" defTabSz="456833">
              <a:spcBef>
                <a:spcPts val="700"/>
              </a:spcBef>
              <a:buFont typeface="Arial"/>
              <a:defRPr sz="3200">
                <a:latin typeface="Avenir Light"/>
                <a:ea typeface="Avenir Light"/>
                <a:cs typeface="Avenir Light"/>
                <a:sym typeface="Avenir Light"/>
              </a:defRPr>
            </a:lvl4pPr>
            <a:lvl5pPr marL="2192795" indent="-365465" defTabSz="456833">
              <a:spcBef>
                <a:spcPts val="700"/>
              </a:spcBef>
              <a:buFont typeface="Arial"/>
              <a:defRPr sz="3200">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210"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sp>
        <p:nvSpPr>
          <p:cNvPr id="217" name="Title Text"/>
          <p:cNvSpPr txBox="1"/>
          <p:nvPr>
            <p:ph type="title"/>
          </p:nvPr>
        </p:nvSpPr>
        <p:spPr>
          <a:xfrm>
            <a:off x="6629400" y="205979"/>
            <a:ext cx="2057401" cy="4388646"/>
          </a:xfrm>
          <a:prstGeom prst="rect">
            <a:avLst/>
          </a:prstGeom>
        </p:spPr>
        <p:txBody>
          <a:bodyPr lIns="45684" tIns="45684" rIns="45684" bIns="45684"/>
          <a:lstStyle>
            <a:lvl1pPr algn="ctr" defTabSz="456833">
              <a:defRPr b="0" sz="4400">
                <a:latin typeface="Avenir Light"/>
                <a:ea typeface="Avenir Light"/>
                <a:cs typeface="Avenir Light"/>
                <a:sym typeface="Avenir Light"/>
              </a:defRPr>
            </a:lvl1pPr>
          </a:lstStyle>
          <a:p>
            <a:pPr/>
            <a:r>
              <a:t>Title Text</a:t>
            </a:r>
          </a:p>
        </p:txBody>
      </p:sp>
      <p:sp>
        <p:nvSpPr>
          <p:cNvPr id="218" name="Body Level One…"/>
          <p:cNvSpPr txBox="1"/>
          <p:nvPr>
            <p:ph type="body" idx="1"/>
          </p:nvPr>
        </p:nvSpPr>
        <p:spPr>
          <a:xfrm>
            <a:off x="457200" y="205979"/>
            <a:ext cx="6019800" cy="4388646"/>
          </a:xfrm>
          <a:prstGeom prst="rect">
            <a:avLst/>
          </a:prstGeom>
        </p:spPr>
        <p:txBody>
          <a:bodyPr lIns="45684" tIns="45684" rIns="45684" bIns="45684"/>
          <a:lstStyle>
            <a:lvl1pPr marL="342620" indent="-342620" defTabSz="456833">
              <a:spcBef>
                <a:spcPts val="700"/>
              </a:spcBef>
              <a:buFont typeface="Arial"/>
              <a:defRPr sz="3200">
                <a:latin typeface="Avenir Light"/>
                <a:ea typeface="Avenir Light"/>
                <a:cs typeface="Avenir Light"/>
                <a:sym typeface="Avenir Light"/>
              </a:defRPr>
            </a:lvl1pPr>
            <a:lvl2pPr marL="783140" indent="-326308" defTabSz="456833">
              <a:spcBef>
                <a:spcPts val="700"/>
              </a:spcBef>
              <a:buFont typeface="Arial"/>
              <a:defRPr sz="3200">
                <a:latin typeface="Avenir Light"/>
                <a:ea typeface="Avenir Light"/>
                <a:cs typeface="Avenir Light"/>
                <a:sym typeface="Avenir Light"/>
              </a:defRPr>
            </a:lvl2pPr>
            <a:lvl3pPr marL="1218222" indent="-304554" defTabSz="456833">
              <a:spcBef>
                <a:spcPts val="700"/>
              </a:spcBef>
              <a:buFont typeface="Arial"/>
              <a:defRPr sz="3200">
                <a:latin typeface="Avenir Light"/>
                <a:ea typeface="Avenir Light"/>
                <a:cs typeface="Avenir Light"/>
                <a:sym typeface="Avenir Light"/>
              </a:defRPr>
            </a:lvl3pPr>
            <a:lvl4pPr marL="1735961" indent="-365465" defTabSz="456833">
              <a:spcBef>
                <a:spcPts val="700"/>
              </a:spcBef>
              <a:buFont typeface="Arial"/>
              <a:defRPr sz="3200">
                <a:latin typeface="Avenir Light"/>
                <a:ea typeface="Avenir Light"/>
                <a:cs typeface="Avenir Light"/>
                <a:sym typeface="Avenir Light"/>
              </a:defRPr>
            </a:lvl4pPr>
            <a:lvl5pPr marL="2192795" indent="-365465" defTabSz="456833">
              <a:spcBef>
                <a:spcPts val="700"/>
              </a:spcBef>
              <a:buFont typeface="Arial"/>
              <a:defRPr sz="3200">
                <a:latin typeface="Avenir Light"/>
                <a:ea typeface="Avenir Light"/>
                <a:cs typeface="Avenir Light"/>
                <a:sym typeface="Avenir Light"/>
              </a:defRPr>
            </a:lvl5pPr>
          </a:lstStyle>
          <a:p>
            <a:pPr/>
            <a:r>
              <a:t>Body Level One</a:t>
            </a:r>
          </a:p>
          <a:p>
            <a:pPr lvl="1"/>
            <a:r>
              <a:t>Body Level Two</a:t>
            </a:r>
          </a:p>
          <a:p>
            <a:pPr lvl="2"/>
            <a:r>
              <a:t>Body Level Three</a:t>
            </a:r>
          </a:p>
          <a:p>
            <a:pPr lvl="3"/>
            <a:r>
              <a:t>Body Level Four</a:t>
            </a:r>
          </a:p>
          <a:p>
            <a:pPr lvl="4"/>
            <a:r>
              <a:t>Body Level Five</a:t>
            </a:r>
          </a:p>
        </p:txBody>
      </p:sp>
      <p:sp>
        <p:nvSpPr>
          <p:cNvPr id="219" name="Slide Number"/>
          <p:cNvSpPr txBox="1"/>
          <p:nvPr>
            <p:ph type="sldNum" sz="quarter" idx="2"/>
          </p:nvPr>
        </p:nvSpPr>
        <p:spPr>
          <a:xfrm>
            <a:off x="8424234" y="4756900"/>
            <a:ext cx="262567" cy="294571"/>
          </a:xfrm>
          <a:prstGeom prst="rect">
            <a:avLst/>
          </a:prstGeom>
        </p:spPr>
        <p:txBody>
          <a:bodyPr lIns="45684" tIns="45684" rIns="45684" bIns="45684"/>
          <a:lstStyle>
            <a:lvl1pPr>
              <a:defRPr>
                <a:solidFill>
                  <a:srgbClr val="888888"/>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003399"/>
        </a:solidFill>
      </p:bgPr>
    </p:bg>
    <p:spTree>
      <p:nvGrpSpPr>
        <p:cNvPr id="1" name=""/>
        <p:cNvGrpSpPr/>
        <p:nvPr/>
      </p:nvGrpSpPr>
      <p:grpSpPr>
        <a:xfrm>
          <a:off x="0" y="0"/>
          <a:ext cx="0" cy="0"/>
          <a:chOff x="0" y="0"/>
          <a:chExt cx="0" cy="0"/>
        </a:xfrm>
      </p:grpSpPr>
      <p:sp>
        <p:nvSpPr>
          <p:cNvPr id="226" name="Rectangle 2"/>
          <p:cNvSpPr/>
          <p:nvPr/>
        </p:nvSpPr>
        <p:spPr>
          <a:xfrm>
            <a:off x="381000" y="2"/>
            <a:ext cx="1447801" cy="5142312"/>
          </a:xfrm>
          <a:prstGeom prst="rect">
            <a:avLst/>
          </a:prstGeom>
          <a:gradFill>
            <a:gsLst>
              <a:gs pos="0">
                <a:srgbClr val="003F7E"/>
              </a:gs>
              <a:gs pos="50000">
                <a:srgbClr val="0066CC">
                  <a:alpha val="50000"/>
                </a:srgbClr>
              </a:gs>
              <a:gs pos="100000">
                <a:srgbClr val="003F7E"/>
              </a:gs>
            </a:gsLst>
            <a:lin ang="5400000"/>
          </a:gradFill>
          <a:ln w="12700">
            <a:miter lim="400000"/>
          </a:ln>
        </p:spPr>
        <p:txBody>
          <a:bodyPr lIns="45719" rIns="45719"/>
          <a:lstStyle/>
          <a:p>
            <a:pPr defTabSz="685800">
              <a:defRPr>
                <a:solidFill>
                  <a:srgbClr val="FFFF00"/>
                </a:solidFill>
                <a:latin typeface="Times New Roman"/>
                <a:ea typeface="Times New Roman"/>
                <a:cs typeface="Times New Roman"/>
                <a:sym typeface="Times New Roman"/>
              </a:defRPr>
            </a:pPr>
          </a:p>
        </p:txBody>
      </p:sp>
      <p:sp>
        <p:nvSpPr>
          <p:cNvPr id="227" name="Rectangle 3"/>
          <p:cNvSpPr/>
          <p:nvPr/>
        </p:nvSpPr>
        <p:spPr>
          <a:xfrm>
            <a:off x="685801" y="1828800"/>
            <a:ext cx="8456791" cy="571500"/>
          </a:xfrm>
          <a:prstGeom prst="rect">
            <a:avLst/>
          </a:prstGeom>
          <a:gradFill>
            <a:gsLst>
              <a:gs pos="0">
                <a:srgbClr val="0066CC"/>
              </a:gs>
              <a:gs pos="100000">
                <a:srgbClr val="00101F"/>
              </a:gs>
            </a:gsLst>
          </a:gradFill>
          <a:ln w="12700">
            <a:miter lim="400000"/>
          </a:ln>
        </p:spPr>
        <p:txBody>
          <a:bodyPr lIns="45719" rIns="45719"/>
          <a:lstStyle/>
          <a:p>
            <a:pPr defTabSz="685800">
              <a:defRPr>
                <a:solidFill>
                  <a:srgbClr val="FFFF00"/>
                </a:solidFill>
                <a:latin typeface="Times New Roman"/>
                <a:ea typeface="Times New Roman"/>
                <a:cs typeface="Times New Roman"/>
                <a:sym typeface="Times New Roman"/>
              </a:defRPr>
            </a:pPr>
          </a:p>
        </p:txBody>
      </p:sp>
      <p:sp>
        <p:nvSpPr>
          <p:cNvPr id="228" name="Rectangle 9"/>
          <p:cNvSpPr/>
          <p:nvPr/>
        </p:nvSpPr>
        <p:spPr>
          <a:xfrm>
            <a:off x="0" y="2628900"/>
            <a:ext cx="4724400" cy="114300"/>
          </a:xfrm>
          <a:prstGeom prst="rect">
            <a:avLst/>
          </a:prstGeom>
          <a:solidFill>
            <a:srgbClr val="0066FF">
              <a:alpha val="50195"/>
            </a:srgbClr>
          </a:solidFill>
          <a:ln w="12700">
            <a:miter lim="400000"/>
          </a:ln>
        </p:spPr>
        <p:txBody>
          <a:bodyPr lIns="45719" rIns="45719"/>
          <a:lstStyle/>
          <a:p>
            <a:pPr defTabSz="685800">
              <a:defRPr>
                <a:solidFill>
                  <a:srgbClr val="FFFF00"/>
                </a:solidFill>
                <a:latin typeface="Times New Roman"/>
                <a:ea typeface="Times New Roman"/>
                <a:cs typeface="Times New Roman"/>
                <a:sym typeface="Times New Roman"/>
              </a:defRPr>
            </a:pPr>
          </a:p>
        </p:txBody>
      </p:sp>
      <p:sp>
        <p:nvSpPr>
          <p:cNvPr id="229" name="Title Text"/>
          <p:cNvSpPr txBox="1"/>
          <p:nvPr>
            <p:ph type="title"/>
          </p:nvPr>
        </p:nvSpPr>
        <p:spPr>
          <a:xfrm>
            <a:off x="685800" y="1714500"/>
            <a:ext cx="7772400" cy="857250"/>
          </a:xfrm>
          <a:prstGeom prst="rect">
            <a:avLst/>
          </a:prstGeom>
        </p:spPr>
        <p:txBody>
          <a:bodyPr lIns="34529" tIns="34529" rIns="34529" bIns="34529"/>
          <a:lstStyle>
            <a:lvl1pPr>
              <a:defRPr b="0" sz="33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230" name="Body Level One…"/>
          <p:cNvSpPr txBox="1"/>
          <p:nvPr>
            <p:ph type="body" sz="quarter" idx="1"/>
          </p:nvPr>
        </p:nvSpPr>
        <p:spPr>
          <a:xfrm>
            <a:off x="2057400" y="3086100"/>
            <a:ext cx="6400800" cy="1314450"/>
          </a:xfrm>
          <a:prstGeom prst="rect">
            <a:avLst/>
          </a:prstGeom>
        </p:spPr>
        <p:txBody>
          <a:bodyPr lIns="34529" tIns="34529" rIns="34529" bIns="34529"/>
          <a:lstStyle>
            <a:lvl1pPr marL="0" indent="0" algn="ctr">
              <a:buSzTx/>
              <a:buNone/>
              <a:defRPr sz="2400">
                <a:solidFill>
                  <a:srgbClr val="FFFF00"/>
                </a:solidFill>
                <a:latin typeface="Times New Roman"/>
                <a:ea typeface="Times New Roman"/>
                <a:cs typeface="Times New Roman"/>
                <a:sym typeface="Times New Roman"/>
              </a:defRPr>
            </a:lvl1pPr>
            <a:lvl2pPr marL="587829" indent="-244929" algn="ctr">
              <a:defRPr sz="2400">
                <a:solidFill>
                  <a:srgbClr val="FFFF00"/>
                </a:solidFill>
                <a:latin typeface="Times New Roman"/>
                <a:ea typeface="Times New Roman"/>
                <a:cs typeface="Times New Roman"/>
                <a:sym typeface="Times New Roman"/>
              </a:defRPr>
            </a:lvl2pPr>
            <a:lvl3pPr marL="914400" indent="-228600" algn="ctr">
              <a:defRPr sz="2400">
                <a:solidFill>
                  <a:srgbClr val="FFFF00"/>
                </a:solidFill>
                <a:latin typeface="Times New Roman"/>
                <a:ea typeface="Times New Roman"/>
                <a:cs typeface="Times New Roman"/>
                <a:sym typeface="Times New Roman"/>
              </a:defRPr>
            </a:lvl3pPr>
            <a:lvl4pPr marL="1303019" indent="-274319" algn="ctr">
              <a:defRPr sz="2400">
                <a:solidFill>
                  <a:srgbClr val="FFFF00"/>
                </a:solidFill>
                <a:latin typeface="Times New Roman"/>
                <a:ea typeface="Times New Roman"/>
                <a:cs typeface="Times New Roman"/>
                <a:sym typeface="Times New Roman"/>
              </a:defRPr>
            </a:lvl4pPr>
            <a:lvl5pPr marL="1645920" indent="-274320" algn="ctr">
              <a:buChar char="•"/>
              <a:defRPr sz="2400">
                <a:solidFill>
                  <a:srgbClr val="FFFF00"/>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231"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003399"/>
        </a:solidFill>
      </p:bgPr>
    </p:bg>
    <p:spTree>
      <p:nvGrpSpPr>
        <p:cNvPr id="1" name=""/>
        <p:cNvGrpSpPr/>
        <p:nvPr/>
      </p:nvGrpSpPr>
      <p:grpSpPr>
        <a:xfrm>
          <a:off x="0" y="0"/>
          <a:ext cx="0" cy="0"/>
          <a:chOff x="0" y="0"/>
          <a:chExt cx="0" cy="0"/>
        </a:xfrm>
      </p:grpSpPr>
      <p:sp>
        <p:nvSpPr>
          <p:cNvPr id="238" name="Title Text"/>
          <p:cNvSpPr txBox="1"/>
          <p:nvPr>
            <p:ph type="title"/>
          </p:nvPr>
        </p:nvSpPr>
        <p:spPr>
          <a:xfrm>
            <a:off x="685800" y="457200"/>
            <a:ext cx="7772400" cy="857250"/>
          </a:xfrm>
          <a:prstGeom prst="rect">
            <a:avLst/>
          </a:prstGeom>
        </p:spPr>
        <p:txBody>
          <a:bodyPr lIns="34529" tIns="34529" rIns="34529" bIns="34529"/>
          <a:lstStyle>
            <a:lvl1pPr>
              <a:defRPr b="0" sz="33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239" name="Body Level One…"/>
          <p:cNvSpPr txBox="1"/>
          <p:nvPr>
            <p:ph type="body" idx="1"/>
          </p:nvPr>
        </p:nvSpPr>
        <p:spPr>
          <a:xfrm>
            <a:off x="685800" y="1485900"/>
            <a:ext cx="7772400" cy="3086100"/>
          </a:xfrm>
          <a:prstGeom prst="rect">
            <a:avLst/>
          </a:prstGeom>
        </p:spPr>
        <p:txBody>
          <a:bodyPr lIns="34529" tIns="34529" rIns="34529" bIns="34529"/>
          <a:lstStyle>
            <a:lvl1pPr marL="257175" indent="-257175">
              <a:buClr>
                <a:srgbClr val="0066FF"/>
              </a:buClr>
              <a:buSzPct val="80000"/>
              <a:buChar char="●"/>
              <a:defRPr b="1" sz="2400">
                <a:solidFill>
                  <a:srgbClr val="FFFF00"/>
                </a:solidFill>
              </a:defRPr>
            </a:lvl1pPr>
            <a:lvl2pPr marL="587829" indent="-244929">
              <a:buClr>
                <a:srgbClr val="0066FF"/>
              </a:buClr>
              <a:defRPr b="1" sz="2400">
                <a:solidFill>
                  <a:srgbClr val="FFFF00"/>
                </a:solidFill>
              </a:defRPr>
            </a:lvl2pPr>
            <a:lvl3pPr marL="914400" indent="-228600">
              <a:buClr>
                <a:srgbClr val="0066FF"/>
              </a:buClr>
              <a:defRPr b="1" sz="2400">
                <a:solidFill>
                  <a:srgbClr val="FFFF00"/>
                </a:solidFill>
              </a:defRPr>
            </a:lvl3pPr>
            <a:lvl4pPr marL="1303019" indent="-274319">
              <a:buClr>
                <a:srgbClr val="0066FF"/>
              </a:buClr>
              <a:defRPr b="1" sz="2400">
                <a:solidFill>
                  <a:srgbClr val="FFFF00"/>
                </a:solidFill>
              </a:defRPr>
            </a:lvl4pPr>
            <a:lvl5pPr marL="1645920" indent="-274320">
              <a:buClr>
                <a:srgbClr val="0066FF"/>
              </a:buClr>
              <a:buChar char="•"/>
              <a:defRPr b="1" sz="2400">
                <a:solidFill>
                  <a:srgbClr val="FFFF00"/>
                </a:solidFill>
              </a:defRPr>
            </a:lvl5pPr>
          </a:lstStyle>
          <a:p>
            <a:pPr/>
            <a:r>
              <a:t>Body Level One</a:t>
            </a:r>
          </a:p>
          <a:p>
            <a:pPr lvl="1"/>
            <a:r>
              <a:t>Body Level Two</a:t>
            </a:r>
          </a:p>
          <a:p>
            <a:pPr lvl="2"/>
            <a:r>
              <a:t>Body Level Three</a:t>
            </a:r>
          </a:p>
          <a:p>
            <a:pPr lvl="3"/>
            <a:r>
              <a:t>Body Level Four</a:t>
            </a:r>
          </a:p>
          <a:p>
            <a:pPr lvl="4"/>
            <a:r>
              <a:t>Body Level Five</a:t>
            </a:r>
          </a:p>
        </p:txBody>
      </p:sp>
      <p:sp>
        <p:nvSpPr>
          <p:cNvPr id="240"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003399"/>
        </a:solidFill>
      </p:bgPr>
    </p:bg>
    <p:spTree>
      <p:nvGrpSpPr>
        <p:cNvPr id="1" name=""/>
        <p:cNvGrpSpPr/>
        <p:nvPr/>
      </p:nvGrpSpPr>
      <p:grpSpPr>
        <a:xfrm>
          <a:off x="0" y="0"/>
          <a:ext cx="0" cy="0"/>
          <a:chOff x="0" y="0"/>
          <a:chExt cx="0" cy="0"/>
        </a:xfrm>
      </p:grpSpPr>
      <p:sp>
        <p:nvSpPr>
          <p:cNvPr id="247" name="Title Text"/>
          <p:cNvSpPr txBox="1"/>
          <p:nvPr>
            <p:ph type="title"/>
          </p:nvPr>
        </p:nvSpPr>
        <p:spPr>
          <a:xfrm>
            <a:off x="722488" y="3305328"/>
            <a:ext cx="7772401" cy="1021557"/>
          </a:xfrm>
          <a:prstGeom prst="rect">
            <a:avLst/>
          </a:prstGeom>
        </p:spPr>
        <p:txBody>
          <a:bodyPr lIns="34529" tIns="34529" rIns="34529" bIns="34529" anchor="t"/>
          <a:lstStyle>
            <a:lvl1pPr>
              <a:defRPr cap="all" sz="30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248" name="Body Level One…"/>
          <p:cNvSpPr txBox="1"/>
          <p:nvPr>
            <p:ph type="body" sz="quarter" idx="1"/>
          </p:nvPr>
        </p:nvSpPr>
        <p:spPr>
          <a:xfrm>
            <a:off x="722488" y="2180034"/>
            <a:ext cx="7772401" cy="1125141"/>
          </a:xfrm>
          <a:prstGeom prst="rect">
            <a:avLst/>
          </a:prstGeom>
        </p:spPr>
        <p:txBody>
          <a:bodyPr lIns="34529" tIns="34529" rIns="34529" bIns="34529" anchor="b"/>
          <a:lstStyle>
            <a:lvl1pPr marL="0" indent="0">
              <a:spcBef>
                <a:spcPts val="300"/>
              </a:spcBef>
              <a:buSzTx/>
              <a:buNone/>
              <a:defRPr b="1" sz="1500">
                <a:solidFill>
                  <a:srgbClr val="FFFF00"/>
                </a:solidFill>
              </a:defRPr>
            </a:lvl1pPr>
            <a:lvl2pPr marL="0" indent="342900">
              <a:spcBef>
                <a:spcPts val="300"/>
              </a:spcBef>
              <a:buSzTx/>
              <a:buNone/>
              <a:defRPr b="1" sz="1500">
                <a:solidFill>
                  <a:srgbClr val="FFFF00"/>
                </a:solidFill>
              </a:defRPr>
            </a:lvl2pPr>
            <a:lvl3pPr marL="0" indent="685800">
              <a:spcBef>
                <a:spcPts val="300"/>
              </a:spcBef>
              <a:buSzTx/>
              <a:buNone/>
              <a:defRPr b="1" sz="1500">
                <a:solidFill>
                  <a:srgbClr val="FFFF00"/>
                </a:solidFill>
              </a:defRPr>
            </a:lvl3pPr>
            <a:lvl4pPr marL="0" indent="1028700">
              <a:spcBef>
                <a:spcPts val="300"/>
              </a:spcBef>
              <a:buSzTx/>
              <a:buNone/>
              <a:defRPr b="1" sz="1500">
                <a:solidFill>
                  <a:srgbClr val="FFFF00"/>
                </a:solidFill>
              </a:defRPr>
            </a:lvl4pPr>
            <a:lvl5pPr marL="0" indent="1371600">
              <a:spcBef>
                <a:spcPts val="300"/>
              </a:spcBef>
              <a:buSzTx/>
              <a:buNone/>
              <a:defRPr b="1" sz="1500">
                <a:solidFill>
                  <a:srgbClr val="FFFF00"/>
                </a:solidFill>
              </a:defRPr>
            </a:lvl5pPr>
          </a:lstStyle>
          <a:p>
            <a:pPr/>
            <a:r>
              <a:t>Body Level One</a:t>
            </a:r>
          </a:p>
          <a:p>
            <a:pPr lvl="1"/>
            <a:r>
              <a:t>Body Level Two</a:t>
            </a:r>
          </a:p>
          <a:p>
            <a:pPr lvl="2"/>
            <a:r>
              <a:t>Body Level Three</a:t>
            </a:r>
          </a:p>
          <a:p>
            <a:pPr lvl="3"/>
            <a:r>
              <a:t>Body Level Four</a:t>
            </a:r>
          </a:p>
          <a:p>
            <a:pPr lvl="4"/>
            <a:r>
              <a:t>Body Level Five</a:t>
            </a:r>
          </a:p>
        </p:txBody>
      </p:sp>
      <p:sp>
        <p:nvSpPr>
          <p:cNvPr id="249"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bg>
      <p:bgPr>
        <a:solidFill>
          <a:srgbClr val="003399"/>
        </a:solidFill>
      </p:bgPr>
    </p:bg>
    <p:spTree>
      <p:nvGrpSpPr>
        <p:cNvPr id="1" name=""/>
        <p:cNvGrpSpPr/>
        <p:nvPr/>
      </p:nvGrpSpPr>
      <p:grpSpPr>
        <a:xfrm>
          <a:off x="0" y="0"/>
          <a:ext cx="0" cy="0"/>
          <a:chOff x="0" y="0"/>
          <a:chExt cx="0" cy="0"/>
        </a:xfrm>
      </p:grpSpPr>
      <p:sp>
        <p:nvSpPr>
          <p:cNvPr id="256" name="Title Text"/>
          <p:cNvSpPr txBox="1"/>
          <p:nvPr>
            <p:ph type="title"/>
          </p:nvPr>
        </p:nvSpPr>
        <p:spPr>
          <a:xfrm>
            <a:off x="685800" y="457200"/>
            <a:ext cx="7772400" cy="857250"/>
          </a:xfrm>
          <a:prstGeom prst="rect">
            <a:avLst/>
          </a:prstGeom>
        </p:spPr>
        <p:txBody>
          <a:bodyPr lIns="34529" tIns="34529" rIns="34529" bIns="34529"/>
          <a:lstStyle>
            <a:lvl1pPr>
              <a:defRPr b="0" sz="33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257" name="Body Level One…"/>
          <p:cNvSpPr txBox="1"/>
          <p:nvPr>
            <p:ph type="body" sz="half" idx="1"/>
          </p:nvPr>
        </p:nvSpPr>
        <p:spPr>
          <a:xfrm>
            <a:off x="685882" y="1485900"/>
            <a:ext cx="3818468" cy="3086100"/>
          </a:xfrm>
          <a:prstGeom prst="rect">
            <a:avLst/>
          </a:prstGeom>
        </p:spPr>
        <p:txBody>
          <a:bodyPr lIns="34529" tIns="34529" rIns="34529" bIns="34529"/>
          <a:lstStyle>
            <a:lvl1pPr marL="257175" indent="-257175">
              <a:buClr>
                <a:srgbClr val="0066FF"/>
              </a:buClr>
              <a:buSzPct val="80000"/>
              <a:buChar char="●"/>
              <a:defRPr b="1">
                <a:solidFill>
                  <a:srgbClr val="FFFF00"/>
                </a:solidFill>
              </a:defRPr>
            </a:lvl1pPr>
            <a:lvl2pPr marL="592931" indent="-250031">
              <a:buClr>
                <a:srgbClr val="0066FF"/>
              </a:buClr>
              <a:defRPr b="1">
                <a:solidFill>
                  <a:srgbClr val="FFFF00"/>
                </a:solidFill>
              </a:defRPr>
            </a:lvl2pPr>
            <a:lvl3pPr marL="925830" indent="-240030">
              <a:buClr>
                <a:srgbClr val="0066FF"/>
              </a:buClr>
              <a:defRPr b="1">
                <a:solidFill>
                  <a:srgbClr val="FFFF00"/>
                </a:solidFill>
              </a:defRPr>
            </a:lvl3pPr>
            <a:lvl4pPr marL="1285875" indent="-257175">
              <a:buClr>
                <a:srgbClr val="0066FF"/>
              </a:buClr>
              <a:defRPr b="1">
                <a:solidFill>
                  <a:srgbClr val="FFFF00"/>
                </a:solidFill>
              </a:defRPr>
            </a:lvl4pPr>
            <a:lvl5pPr marL="1628775" indent="-257175">
              <a:buClr>
                <a:srgbClr val="0066FF"/>
              </a:buClr>
              <a:buChar char="•"/>
              <a:defRPr b="1">
                <a:solidFill>
                  <a:srgbClr val="FFFF00"/>
                </a:solidFill>
              </a:defRPr>
            </a:lvl5pPr>
          </a:lstStyle>
          <a:p>
            <a:pPr/>
            <a:r>
              <a:t>Body Level One</a:t>
            </a:r>
          </a:p>
          <a:p>
            <a:pPr lvl="1"/>
            <a:r>
              <a:t>Body Level Two</a:t>
            </a:r>
          </a:p>
          <a:p>
            <a:pPr lvl="2"/>
            <a:r>
              <a:t>Body Level Three</a:t>
            </a:r>
          </a:p>
          <a:p>
            <a:pPr lvl="3"/>
            <a:r>
              <a:t>Body Level Four</a:t>
            </a:r>
          </a:p>
          <a:p>
            <a:pPr lvl="4"/>
            <a:r>
              <a:t>Body Level Five</a:t>
            </a:r>
          </a:p>
        </p:txBody>
      </p:sp>
      <p:sp>
        <p:nvSpPr>
          <p:cNvPr id="258"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bg>
      <p:bgPr>
        <a:solidFill>
          <a:srgbClr val="003399"/>
        </a:solidFill>
      </p:bgPr>
    </p:bg>
    <p:spTree>
      <p:nvGrpSpPr>
        <p:cNvPr id="1" name=""/>
        <p:cNvGrpSpPr/>
        <p:nvPr/>
      </p:nvGrpSpPr>
      <p:grpSpPr>
        <a:xfrm>
          <a:off x="0" y="0"/>
          <a:ext cx="0" cy="0"/>
          <a:chOff x="0" y="0"/>
          <a:chExt cx="0" cy="0"/>
        </a:xfrm>
      </p:grpSpPr>
      <p:sp>
        <p:nvSpPr>
          <p:cNvPr id="265" name="Title Text"/>
          <p:cNvSpPr txBox="1"/>
          <p:nvPr>
            <p:ph type="title"/>
          </p:nvPr>
        </p:nvSpPr>
        <p:spPr>
          <a:xfrm>
            <a:off x="457200" y="205978"/>
            <a:ext cx="8229600" cy="857251"/>
          </a:xfrm>
          <a:prstGeom prst="rect">
            <a:avLst/>
          </a:prstGeom>
        </p:spPr>
        <p:txBody>
          <a:bodyPr lIns="34529" tIns="34529" rIns="34529" bIns="34529"/>
          <a:lstStyle>
            <a:lvl1pPr>
              <a:defRPr b="0" sz="33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266" name="Body Level One…"/>
          <p:cNvSpPr txBox="1"/>
          <p:nvPr>
            <p:ph type="body" sz="quarter" idx="1"/>
          </p:nvPr>
        </p:nvSpPr>
        <p:spPr>
          <a:xfrm>
            <a:off x="457201" y="1151334"/>
            <a:ext cx="4040012" cy="479823"/>
          </a:xfrm>
          <a:prstGeom prst="rect">
            <a:avLst/>
          </a:prstGeom>
        </p:spPr>
        <p:txBody>
          <a:bodyPr lIns="34529" tIns="34529" rIns="34529" bIns="34529" anchor="b"/>
          <a:lstStyle>
            <a:lvl1pPr marL="0" indent="0">
              <a:spcBef>
                <a:spcPts val="400"/>
              </a:spcBef>
              <a:buSzTx/>
              <a:buNone/>
              <a:defRPr b="1" sz="1800">
                <a:solidFill>
                  <a:srgbClr val="FFFF00"/>
                </a:solidFill>
              </a:defRPr>
            </a:lvl1pPr>
            <a:lvl2pPr marL="0" indent="342900">
              <a:spcBef>
                <a:spcPts val="400"/>
              </a:spcBef>
              <a:buSzTx/>
              <a:buNone/>
              <a:defRPr b="1" sz="1800">
                <a:solidFill>
                  <a:srgbClr val="FFFF00"/>
                </a:solidFill>
              </a:defRPr>
            </a:lvl2pPr>
            <a:lvl3pPr marL="0" indent="685800">
              <a:spcBef>
                <a:spcPts val="400"/>
              </a:spcBef>
              <a:buSzTx/>
              <a:buNone/>
              <a:defRPr b="1" sz="1800">
                <a:solidFill>
                  <a:srgbClr val="FFFF00"/>
                </a:solidFill>
              </a:defRPr>
            </a:lvl3pPr>
            <a:lvl4pPr marL="0" indent="1028700">
              <a:spcBef>
                <a:spcPts val="400"/>
              </a:spcBef>
              <a:buSzTx/>
              <a:buNone/>
              <a:defRPr b="1" sz="1800">
                <a:solidFill>
                  <a:srgbClr val="FFFF00"/>
                </a:solidFill>
              </a:defRPr>
            </a:lvl4pPr>
            <a:lvl5pPr marL="0" indent="1371600">
              <a:spcBef>
                <a:spcPts val="400"/>
              </a:spcBef>
              <a:buSzTx/>
              <a:buNone/>
              <a:defRPr b="1" sz="1800">
                <a:solidFill>
                  <a:srgbClr val="FFFF00"/>
                </a:solidFill>
              </a:defRPr>
            </a:lvl5pPr>
          </a:lstStyle>
          <a:p>
            <a:pPr/>
            <a:r>
              <a:t>Body Level One</a:t>
            </a:r>
          </a:p>
          <a:p>
            <a:pPr lvl="1"/>
            <a:r>
              <a:t>Body Level Two</a:t>
            </a:r>
          </a:p>
          <a:p>
            <a:pPr lvl="2"/>
            <a:r>
              <a:t>Body Level Three</a:t>
            </a:r>
          </a:p>
          <a:p>
            <a:pPr lvl="3"/>
            <a:r>
              <a:t>Body Level Four</a:t>
            </a:r>
          </a:p>
          <a:p>
            <a:pPr lvl="4"/>
            <a:r>
              <a:t>Body Level Five</a:t>
            </a:r>
          </a:p>
        </p:txBody>
      </p:sp>
      <p:sp>
        <p:nvSpPr>
          <p:cNvPr id="267" name="Text Placeholder 4"/>
          <p:cNvSpPr/>
          <p:nvPr>
            <p:ph type="body" sz="quarter" idx="13"/>
          </p:nvPr>
        </p:nvSpPr>
        <p:spPr>
          <a:xfrm>
            <a:off x="4645378" y="1151334"/>
            <a:ext cx="4041422" cy="479823"/>
          </a:xfrm>
          <a:prstGeom prst="rect">
            <a:avLst/>
          </a:prstGeom>
        </p:spPr>
        <p:txBody>
          <a:bodyPr lIns="34529" tIns="34529" rIns="34529" bIns="34529" anchor="b"/>
          <a:lstStyle/>
          <a:p>
            <a:pPr marL="0" indent="0">
              <a:spcBef>
                <a:spcPts val="400"/>
              </a:spcBef>
              <a:buSzTx/>
              <a:buNone/>
              <a:defRPr b="1" sz="1800">
                <a:solidFill>
                  <a:srgbClr val="FFFF00"/>
                </a:solidFill>
              </a:defRPr>
            </a:pPr>
          </a:p>
        </p:txBody>
      </p:sp>
      <p:sp>
        <p:nvSpPr>
          <p:cNvPr id="268"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bg>
      <p:bgPr>
        <a:solidFill>
          <a:srgbClr val="003399"/>
        </a:solidFill>
      </p:bgPr>
    </p:bg>
    <p:spTree>
      <p:nvGrpSpPr>
        <p:cNvPr id="1" name=""/>
        <p:cNvGrpSpPr/>
        <p:nvPr/>
      </p:nvGrpSpPr>
      <p:grpSpPr>
        <a:xfrm>
          <a:off x="0" y="0"/>
          <a:ext cx="0" cy="0"/>
          <a:chOff x="0" y="0"/>
          <a:chExt cx="0" cy="0"/>
        </a:xfrm>
      </p:grpSpPr>
      <p:sp>
        <p:nvSpPr>
          <p:cNvPr id="275" name="Title Text"/>
          <p:cNvSpPr txBox="1"/>
          <p:nvPr>
            <p:ph type="title"/>
          </p:nvPr>
        </p:nvSpPr>
        <p:spPr>
          <a:xfrm>
            <a:off x="685800" y="457200"/>
            <a:ext cx="7772400" cy="857250"/>
          </a:xfrm>
          <a:prstGeom prst="rect">
            <a:avLst/>
          </a:prstGeom>
        </p:spPr>
        <p:txBody>
          <a:bodyPr lIns="34529" tIns="34529" rIns="34529" bIns="34529"/>
          <a:lstStyle>
            <a:lvl1pPr>
              <a:defRPr b="0" sz="33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276"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lumn Content">
    <p:spTree>
      <p:nvGrpSpPr>
        <p:cNvPr id="1" name=""/>
        <p:cNvGrpSpPr/>
        <p:nvPr/>
      </p:nvGrpSpPr>
      <p:grpSpPr>
        <a:xfrm>
          <a:off x="0" y="0"/>
          <a:ext cx="0" cy="0"/>
          <a:chOff x="0" y="0"/>
          <a:chExt cx="0" cy="0"/>
        </a:xfrm>
      </p:grpSpPr>
      <p:sp>
        <p:nvSpPr>
          <p:cNvPr id="33" name="Title Text"/>
          <p:cNvSpPr txBox="1"/>
          <p:nvPr>
            <p:ph type="title"/>
          </p:nvPr>
        </p:nvSpPr>
        <p:spPr>
          <a:prstGeom prst="rect">
            <a:avLst/>
          </a:prstGeom>
        </p:spPr>
        <p:txBody>
          <a:bodyPr/>
          <a:lstStyle/>
          <a:p>
            <a:pPr/>
            <a:r>
              <a:t>Title Text</a:t>
            </a:r>
          </a:p>
        </p:txBody>
      </p:sp>
      <p:sp>
        <p:nvSpPr>
          <p:cNvPr id="34" name="Body Level One…"/>
          <p:cNvSpPr txBox="1"/>
          <p:nvPr>
            <p:ph type="body" sz="half" idx="1"/>
          </p:nvPr>
        </p:nvSpPr>
        <p:spPr>
          <a:xfrm>
            <a:off x="249242" y="1200161"/>
            <a:ext cx="4173539" cy="339447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003399"/>
        </a:solidFill>
      </p:bgPr>
    </p:bg>
    <p:spTree>
      <p:nvGrpSpPr>
        <p:cNvPr id="1" name=""/>
        <p:cNvGrpSpPr/>
        <p:nvPr/>
      </p:nvGrpSpPr>
      <p:grpSpPr>
        <a:xfrm>
          <a:off x="0" y="0"/>
          <a:ext cx="0" cy="0"/>
          <a:chOff x="0" y="0"/>
          <a:chExt cx="0" cy="0"/>
        </a:xfrm>
      </p:grpSpPr>
      <p:sp>
        <p:nvSpPr>
          <p:cNvPr id="283"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solidFill>
          <a:srgbClr val="003399"/>
        </a:solidFill>
      </p:bgPr>
    </p:bg>
    <p:spTree>
      <p:nvGrpSpPr>
        <p:cNvPr id="1" name=""/>
        <p:cNvGrpSpPr/>
        <p:nvPr/>
      </p:nvGrpSpPr>
      <p:grpSpPr>
        <a:xfrm>
          <a:off x="0" y="0"/>
          <a:ext cx="0" cy="0"/>
          <a:chOff x="0" y="0"/>
          <a:chExt cx="0" cy="0"/>
        </a:xfrm>
      </p:grpSpPr>
      <p:sp>
        <p:nvSpPr>
          <p:cNvPr id="290" name="Title Text"/>
          <p:cNvSpPr txBox="1"/>
          <p:nvPr>
            <p:ph type="title"/>
          </p:nvPr>
        </p:nvSpPr>
        <p:spPr>
          <a:xfrm>
            <a:off x="457206" y="204786"/>
            <a:ext cx="3008490" cy="871539"/>
          </a:xfrm>
          <a:prstGeom prst="rect">
            <a:avLst/>
          </a:prstGeom>
        </p:spPr>
        <p:txBody>
          <a:bodyPr lIns="34529" tIns="34529" rIns="34529" bIns="34529" anchor="b"/>
          <a:lstStyle>
            <a:lvl1pPr>
              <a:defRPr sz="15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291" name="Body Level One…"/>
          <p:cNvSpPr txBox="1"/>
          <p:nvPr>
            <p:ph type="body" idx="1"/>
          </p:nvPr>
        </p:nvSpPr>
        <p:spPr>
          <a:xfrm>
            <a:off x="3575760" y="204941"/>
            <a:ext cx="5111046" cy="4389836"/>
          </a:xfrm>
          <a:prstGeom prst="rect">
            <a:avLst/>
          </a:prstGeom>
        </p:spPr>
        <p:txBody>
          <a:bodyPr lIns="34529" tIns="34529" rIns="34529" bIns="34529"/>
          <a:lstStyle>
            <a:lvl1pPr marL="257175" indent="-257175">
              <a:buClr>
                <a:srgbClr val="0066FF"/>
              </a:buClr>
              <a:buSzPct val="80000"/>
              <a:buChar char="●"/>
              <a:defRPr b="1" sz="2400">
                <a:solidFill>
                  <a:srgbClr val="FFFF00"/>
                </a:solidFill>
              </a:defRPr>
            </a:lvl1pPr>
            <a:lvl2pPr marL="587829" indent="-244929">
              <a:buClr>
                <a:srgbClr val="0066FF"/>
              </a:buClr>
              <a:defRPr b="1" sz="2400">
                <a:solidFill>
                  <a:srgbClr val="FFFF00"/>
                </a:solidFill>
              </a:defRPr>
            </a:lvl2pPr>
            <a:lvl3pPr marL="914400" indent="-228600">
              <a:buClr>
                <a:srgbClr val="0066FF"/>
              </a:buClr>
              <a:defRPr b="1" sz="2400">
                <a:solidFill>
                  <a:srgbClr val="FFFF00"/>
                </a:solidFill>
              </a:defRPr>
            </a:lvl3pPr>
            <a:lvl4pPr marL="1303019" indent="-274319">
              <a:buClr>
                <a:srgbClr val="0066FF"/>
              </a:buClr>
              <a:defRPr b="1" sz="2400">
                <a:solidFill>
                  <a:srgbClr val="FFFF00"/>
                </a:solidFill>
              </a:defRPr>
            </a:lvl4pPr>
            <a:lvl5pPr marL="1645920" indent="-274320">
              <a:buClr>
                <a:srgbClr val="0066FF"/>
              </a:buClr>
              <a:buChar char="•"/>
              <a:defRPr b="1" sz="2400">
                <a:solidFill>
                  <a:srgbClr val="FFFF00"/>
                </a:solidFill>
              </a:defRPr>
            </a:lvl5pPr>
          </a:lstStyle>
          <a:p>
            <a:pPr/>
            <a:r>
              <a:t>Body Level One</a:t>
            </a:r>
          </a:p>
          <a:p>
            <a:pPr lvl="1"/>
            <a:r>
              <a:t>Body Level Two</a:t>
            </a:r>
          </a:p>
          <a:p>
            <a:pPr lvl="2"/>
            <a:r>
              <a:t>Body Level Three</a:t>
            </a:r>
          </a:p>
          <a:p>
            <a:pPr lvl="3"/>
            <a:r>
              <a:t>Body Level Four</a:t>
            </a:r>
          </a:p>
          <a:p>
            <a:pPr lvl="4"/>
            <a:r>
              <a:t>Body Level Five</a:t>
            </a:r>
          </a:p>
        </p:txBody>
      </p:sp>
      <p:sp>
        <p:nvSpPr>
          <p:cNvPr id="292" name="Text Placeholder 3"/>
          <p:cNvSpPr/>
          <p:nvPr>
            <p:ph type="body" sz="half" idx="13"/>
          </p:nvPr>
        </p:nvSpPr>
        <p:spPr>
          <a:xfrm>
            <a:off x="457206" y="1076328"/>
            <a:ext cx="3008490" cy="3518297"/>
          </a:xfrm>
          <a:prstGeom prst="rect">
            <a:avLst/>
          </a:prstGeom>
        </p:spPr>
        <p:txBody>
          <a:bodyPr lIns="34529" tIns="34529" rIns="34529" bIns="34529"/>
          <a:lstStyle/>
          <a:p>
            <a:pPr marL="0" indent="0">
              <a:spcBef>
                <a:spcPts val="200"/>
              </a:spcBef>
              <a:buSzTx/>
              <a:buNone/>
              <a:defRPr b="1" sz="1100">
                <a:solidFill>
                  <a:srgbClr val="FFFF00"/>
                </a:solidFill>
              </a:defRPr>
            </a:pPr>
          </a:p>
        </p:txBody>
      </p:sp>
      <p:sp>
        <p:nvSpPr>
          <p:cNvPr id="293"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bg>
      <p:bgPr>
        <a:solidFill>
          <a:srgbClr val="003399"/>
        </a:solidFill>
      </p:bgPr>
    </p:bg>
    <p:spTree>
      <p:nvGrpSpPr>
        <p:cNvPr id="1" name=""/>
        <p:cNvGrpSpPr/>
        <p:nvPr/>
      </p:nvGrpSpPr>
      <p:grpSpPr>
        <a:xfrm>
          <a:off x="0" y="0"/>
          <a:ext cx="0" cy="0"/>
          <a:chOff x="0" y="0"/>
          <a:chExt cx="0" cy="0"/>
        </a:xfrm>
      </p:grpSpPr>
      <p:sp>
        <p:nvSpPr>
          <p:cNvPr id="300" name="Title Text"/>
          <p:cNvSpPr txBox="1"/>
          <p:nvPr>
            <p:ph type="title"/>
          </p:nvPr>
        </p:nvSpPr>
        <p:spPr>
          <a:xfrm>
            <a:off x="1792110" y="3600451"/>
            <a:ext cx="5486401" cy="425055"/>
          </a:xfrm>
          <a:prstGeom prst="rect">
            <a:avLst/>
          </a:prstGeom>
        </p:spPr>
        <p:txBody>
          <a:bodyPr lIns="34529" tIns="34529" rIns="34529" bIns="34529" anchor="b"/>
          <a:lstStyle>
            <a:lvl1pPr>
              <a:defRPr sz="15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301" name="Picture Placeholder 2"/>
          <p:cNvSpPr/>
          <p:nvPr>
            <p:ph type="pic" sz="half" idx="13"/>
          </p:nvPr>
        </p:nvSpPr>
        <p:spPr>
          <a:xfrm>
            <a:off x="1792110" y="459581"/>
            <a:ext cx="5486401" cy="3086101"/>
          </a:xfrm>
          <a:prstGeom prst="rect">
            <a:avLst/>
          </a:prstGeom>
        </p:spPr>
        <p:txBody>
          <a:bodyPr lIns="91439" tIns="45719" rIns="91439" bIns="45719">
            <a:noAutofit/>
          </a:bodyPr>
          <a:lstStyle/>
          <a:p>
            <a:pPr/>
          </a:p>
        </p:txBody>
      </p:sp>
      <p:sp>
        <p:nvSpPr>
          <p:cNvPr id="302" name="Body Level One…"/>
          <p:cNvSpPr txBox="1"/>
          <p:nvPr>
            <p:ph type="body" sz="quarter" idx="1"/>
          </p:nvPr>
        </p:nvSpPr>
        <p:spPr>
          <a:xfrm>
            <a:off x="1792110" y="4025512"/>
            <a:ext cx="5486401" cy="603648"/>
          </a:xfrm>
          <a:prstGeom prst="rect">
            <a:avLst/>
          </a:prstGeom>
        </p:spPr>
        <p:txBody>
          <a:bodyPr lIns="34529" tIns="34529" rIns="34529" bIns="34529"/>
          <a:lstStyle>
            <a:lvl1pPr marL="0" indent="0">
              <a:spcBef>
                <a:spcPts val="200"/>
              </a:spcBef>
              <a:buSzTx/>
              <a:buNone/>
              <a:defRPr b="1" sz="1100">
                <a:solidFill>
                  <a:srgbClr val="FFFF00"/>
                </a:solidFill>
              </a:defRPr>
            </a:lvl1pPr>
            <a:lvl2pPr marL="0" indent="342900">
              <a:spcBef>
                <a:spcPts val="200"/>
              </a:spcBef>
              <a:buSzTx/>
              <a:buNone/>
              <a:defRPr b="1" sz="1100">
                <a:solidFill>
                  <a:srgbClr val="FFFF00"/>
                </a:solidFill>
              </a:defRPr>
            </a:lvl2pPr>
            <a:lvl3pPr marL="0" indent="685800">
              <a:spcBef>
                <a:spcPts val="200"/>
              </a:spcBef>
              <a:buSzTx/>
              <a:buNone/>
              <a:defRPr b="1" sz="1100">
                <a:solidFill>
                  <a:srgbClr val="FFFF00"/>
                </a:solidFill>
              </a:defRPr>
            </a:lvl3pPr>
            <a:lvl4pPr marL="0" indent="1028700">
              <a:spcBef>
                <a:spcPts val="200"/>
              </a:spcBef>
              <a:buSzTx/>
              <a:buNone/>
              <a:defRPr b="1" sz="1100">
                <a:solidFill>
                  <a:srgbClr val="FFFF00"/>
                </a:solidFill>
              </a:defRPr>
            </a:lvl4pPr>
            <a:lvl5pPr marL="0" indent="1371600">
              <a:spcBef>
                <a:spcPts val="200"/>
              </a:spcBef>
              <a:buSzTx/>
              <a:buNone/>
              <a:defRPr b="1" sz="1100">
                <a:solidFill>
                  <a:srgbClr val="FFFF00"/>
                </a:solidFill>
              </a:defRPr>
            </a:lvl5pPr>
          </a:lstStyle>
          <a:p>
            <a:pPr/>
            <a:r>
              <a:t>Body Level One</a:t>
            </a:r>
          </a:p>
          <a:p>
            <a:pPr lvl="1"/>
            <a:r>
              <a:t>Body Level Two</a:t>
            </a:r>
          </a:p>
          <a:p>
            <a:pPr lvl="2"/>
            <a:r>
              <a:t>Body Level Three</a:t>
            </a:r>
          </a:p>
          <a:p>
            <a:pPr lvl="3"/>
            <a:r>
              <a:t>Body Level Four</a:t>
            </a:r>
          </a:p>
          <a:p>
            <a:pPr lvl="4"/>
            <a:r>
              <a:t>Body Level Five</a:t>
            </a:r>
          </a:p>
        </p:txBody>
      </p:sp>
      <p:sp>
        <p:nvSpPr>
          <p:cNvPr id="303"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Vertical Text">
    <p:bg>
      <p:bgPr>
        <a:solidFill>
          <a:srgbClr val="003399"/>
        </a:solidFill>
      </p:bgPr>
    </p:bg>
    <p:spTree>
      <p:nvGrpSpPr>
        <p:cNvPr id="1" name=""/>
        <p:cNvGrpSpPr/>
        <p:nvPr/>
      </p:nvGrpSpPr>
      <p:grpSpPr>
        <a:xfrm>
          <a:off x="0" y="0"/>
          <a:ext cx="0" cy="0"/>
          <a:chOff x="0" y="0"/>
          <a:chExt cx="0" cy="0"/>
        </a:xfrm>
      </p:grpSpPr>
      <p:sp>
        <p:nvSpPr>
          <p:cNvPr id="310" name="Title Text"/>
          <p:cNvSpPr txBox="1"/>
          <p:nvPr>
            <p:ph type="title"/>
          </p:nvPr>
        </p:nvSpPr>
        <p:spPr>
          <a:xfrm>
            <a:off x="685800" y="457200"/>
            <a:ext cx="7772400" cy="857250"/>
          </a:xfrm>
          <a:prstGeom prst="rect">
            <a:avLst/>
          </a:prstGeom>
        </p:spPr>
        <p:txBody>
          <a:bodyPr lIns="34529" tIns="34529" rIns="34529" bIns="34529"/>
          <a:lstStyle>
            <a:lvl1pPr>
              <a:defRPr b="0" sz="33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311" name="Body Level One…"/>
          <p:cNvSpPr txBox="1"/>
          <p:nvPr>
            <p:ph type="body" idx="1"/>
          </p:nvPr>
        </p:nvSpPr>
        <p:spPr>
          <a:xfrm>
            <a:off x="685800" y="1485900"/>
            <a:ext cx="7772400" cy="3086100"/>
          </a:xfrm>
          <a:prstGeom prst="rect">
            <a:avLst/>
          </a:prstGeom>
        </p:spPr>
        <p:txBody>
          <a:bodyPr lIns="34529" tIns="34529" rIns="34529" bIns="34529"/>
          <a:lstStyle>
            <a:lvl1pPr marL="257175" indent="-257175">
              <a:buClr>
                <a:srgbClr val="0066FF"/>
              </a:buClr>
              <a:buSzPct val="80000"/>
              <a:buChar char="●"/>
              <a:defRPr b="1" sz="2400">
                <a:solidFill>
                  <a:srgbClr val="FFFF00"/>
                </a:solidFill>
              </a:defRPr>
            </a:lvl1pPr>
            <a:lvl2pPr marL="587829" indent="-244929">
              <a:buClr>
                <a:srgbClr val="0066FF"/>
              </a:buClr>
              <a:defRPr b="1" sz="2400">
                <a:solidFill>
                  <a:srgbClr val="FFFF00"/>
                </a:solidFill>
              </a:defRPr>
            </a:lvl2pPr>
            <a:lvl3pPr marL="914400" indent="-228600">
              <a:buClr>
                <a:srgbClr val="0066FF"/>
              </a:buClr>
              <a:defRPr b="1" sz="2400">
                <a:solidFill>
                  <a:srgbClr val="FFFF00"/>
                </a:solidFill>
              </a:defRPr>
            </a:lvl3pPr>
            <a:lvl4pPr marL="1303019" indent="-274319">
              <a:buClr>
                <a:srgbClr val="0066FF"/>
              </a:buClr>
              <a:defRPr b="1" sz="2400">
                <a:solidFill>
                  <a:srgbClr val="FFFF00"/>
                </a:solidFill>
              </a:defRPr>
            </a:lvl4pPr>
            <a:lvl5pPr marL="1645920" indent="-274320">
              <a:buClr>
                <a:srgbClr val="0066FF"/>
              </a:buClr>
              <a:buChar char="•"/>
              <a:defRPr b="1" sz="2400">
                <a:solidFill>
                  <a:srgbClr val="FFFF00"/>
                </a:solidFill>
              </a:defRPr>
            </a:lvl5pPr>
          </a:lstStyle>
          <a:p>
            <a:pPr/>
            <a:r>
              <a:t>Body Level One</a:t>
            </a:r>
          </a:p>
          <a:p>
            <a:pPr lvl="1"/>
            <a:r>
              <a:t>Body Level Two</a:t>
            </a:r>
          </a:p>
          <a:p>
            <a:pPr lvl="2"/>
            <a:r>
              <a:t>Body Level Three</a:t>
            </a:r>
          </a:p>
          <a:p>
            <a:pPr lvl="3"/>
            <a:r>
              <a:t>Body Level Four</a:t>
            </a:r>
          </a:p>
          <a:p>
            <a:pPr lvl="4"/>
            <a:r>
              <a:t>Body Level Five</a:t>
            </a:r>
          </a:p>
        </p:txBody>
      </p:sp>
      <p:sp>
        <p:nvSpPr>
          <p:cNvPr id="312"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bg>
      <p:bgPr>
        <a:solidFill>
          <a:srgbClr val="003399"/>
        </a:solidFill>
      </p:bgPr>
    </p:bg>
    <p:spTree>
      <p:nvGrpSpPr>
        <p:cNvPr id="1" name=""/>
        <p:cNvGrpSpPr/>
        <p:nvPr/>
      </p:nvGrpSpPr>
      <p:grpSpPr>
        <a:xfrm>
          <a:off x="0" y="0"/>
          <a:ext cx="0" cy="0"/>
          <a:chOff x="0" y="0"/>
          <a:chExt cx="0" cy="0"/>
        </a:xfrm>
      </p:grpSpPr>
      <p:sp>
        <p:nvSpPr>
          <p:cNvPr id="319" name="Title Text"/>
          <p:cNvSpPr txBox="1"/>
          <p:nvPr>
            <p:ph type="title"/>
          </p:nvPr>
        </p:nvSpPr>
        <p:spPr>
          <a:xfrm>
            <a:off x="6515117" y="457200"/>
            <a:ext cx="1943102" cy="4114800"/>
          </a:xfrm>
          <a:prstGeom prst="rect">
            <a:avLst/>
          </a:prstGeom>
        </p:spPr>
        <p:txBody>
          <a:bodyPr lIns="34529" tIns="34529" rIns="34529" bIns="34529"/>
          <a:lstStyle>
            <a:lvl1pPr>
              <a:defRPr b="0" sz="3300">
                <a:solidFill>
                  <a:srgbClr val="CBCBCB"/>
                </a:solidFill>
                <a:effectLst>
                  <a:outerShdw sx="100000" sy="100000" kx="0" ky="0" algn="b" rotWithShape="0" blurRad="38100" dist="38100" dir="2700000">
                    <a:srgbClr val="000000"/>
                  </a:outerShdw>
                </a:effectLst>
                <a:latin typeface="Times New Roman"/>
                <a:ea typeface="Times New Roman"/>
                <a:cs typeface="Times New Roman"/>
                <a:sym typeface="Times New Roman"/>
              </a:defRPr>
            </a:lvl1pPr>
          </a:lstStyle>
          <a:p>
            <a:pPr/>
            <a:r>
              <a:t>Title Text</a:t>
            </a:r>
          </a:p>
        </p:txBody>
      </p:sp>
      <p:sp>
        <p:nvSpPr>
          <p:cNvPr id="320" name="Body Level One…"/>
          <p:cNvSpPr txBox="1"/>
          <p:nvPr>
            <p:ph type="body" idx="1"/>
          </p:nvPr>
        </p:nvSpPr>
        <p:spPr>
          <a:xfrm>
            <a:off x="685801" y="457200"/>
            <a:ext cx="5693834" cy="4114800"/>
          </a:xfrm>
          <a:prstGeom prst="rect">
            <a:avLst/>
          </a:prstGeom>
        </p:spPr>
        <p:txBody>
          <a:bodyPr lIns="34529" tIns="34529" rIns="34529" bIns="34529"/>
          <a:lstStyle>
            <a:lvl1pPr marL="257175" indent="-257175">
              <a:buClr>
                <a:srgbClr val="0066FF"/>
              </a:buClr>
              <a:buSzPct val="80000"/>
              <a:buChar char="●"/>
              <a:defRPr b="1" sz="2400">
                <a:solidFill>
                  <a:srgbClr val="FFFF00"/>
                </a:solidFill>
              </a:defRPr>
            </a:lvl1pPr>
            <a:lvl2pPr marL="587829" indent="-244929">
              <a:buClr>
                <a:srgbClr val="0066FF"/>
              </a:buClr>
              <a:defRPr b="1" sz="2400">
                <a:solidFill>
                  <a:srgbClr val="FFFF00"/>
                </a:solidFill>
              </a:defRPr>
            </a:lvl2pPr>
            <a:lvl3pPr marL="914400" indent="-228600">
              <a:buClr>
                <a:srgbClr val="0066FF"/>
              </a:buClr>
              <a:defRPr b="1" sz="2400">
                <a:solidFill>
                  <a:srgbClr val="FFFF00"/>
                </a:solidFill>
              </a:defRPr>
            </a:lvl3pPr>
            <a:lvl4pPr marL="1303019" indent="-274319">
              <a:buClr>
                <a:srgbClr val="0066FF"/>
              </a:buClr>
              <a:defRPr b="1" sz="2400">
                <a:solidFill>
                  <a:srgbClr val="FFFF00"/>
                </a:solidFill>
              </a:defRPr>
            </a:lvl4pPr>
            <a:lvl5pPr marL="1645920" indent="-274320">
              <a:buClr>
                <a:srgbClr val="0066FF"/>
              </a:buClr>
              <a:buChar char="•"/>
              <a:defRPr b="1" sz="2400">
                <a:solidFill>
                  <a:srgbClr val="FFFF00"/>
                </a:solidFill>
              </a:defRPr>
            </a:lvl5pPr>
          </a:lstStyle>
          <a:p>
            <a:pPr/>
            <a:r>
              <a:t>Body Level One</a:t>
            </a:r>
          </a:p>
          <a:p>
            <a:pPr lvl="1"/>
            <a:r>
              <a:t>Body Level Two</a:t>
            </a:r>
          </a:p>
          <a:p>
            <a:pPr lvl="2"/>
            <a:r>
              <a:t>Body Level Three</a:t>
            </a:r>
          </a:p>
          <a:p>
            <a:pPr lvl="3"/>
            <a:r>
              <a:t>Body Level Four</a:t>
            </a:r>
          </a:p>
          <a:p>
            <a:pPr lvl="4"/>
            <a:r>
              <a:t>Body Level Five</a:t>
            </a:r>
          </a:p>
        </p:txBody>
      </p:sp>
      <p:sp>
        <p:nvSpPr>
          <p:cNvPr id="321" name="Slide Number"/>
          <p:cNvSpPr txBox="1"/>
          <p:nvPr>
            <p:ph type="sldNum" sz="quarter" idx="2"/>
          </p:nvPr>
        </p:nvSpPr>
        <p:spPr>
          <a:xfrm>
            <a:off x="8221053" y="4683521"/>
            <a:ext cx="237148" cy="234159"/>
          </a:xfrm>
          <a:prstGeom prst="rect">
            <a:avLst/>
          </a:prstGeom>
        </p:spPr>
        <p:txBody>
          <a:bodyPr lIns="34529" tIns="34529" rIns="34529" bIns="34529"/>
          <a:lstStyle>
            <a:lvl1pPr>
              <a:defRPr sz="1100">
                <a:solidFill>
                  <a:srgbClr val="FFFF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AGE">
    <p:spTree>
      <p:nvGrpSpPr>
        <p:cNvPr id="1" name=""/>
        <p:cNvGrpSpPr/>
        <p:nvPr/>
      </p:nvGrpSpPr>
      <p:grpSpPr>
        <a:xfrm>
          <a:off x="0" y="0"/>
          <a:ext cx="0" cy="0"/>
          <a:chOff x="0" y="0"/>
          <a:chExt cx="0" cy="0"/>
        </a:xfrm>
      </p:grpSpPr>
      <p:sp>
        <p:nvSpPr>
          <p:cNvPr id="328" name="Rectangle 1033"/>
          <p:cNvSpPr/>
          <p:nvPr/>
        </p:nvSpPr>
        <p:spPr>
          <a:xfrm>
            <a:off x="1" y="1081107"/>
            <a:ext cx="9144001" cy="4062413"/>
          </a:xfrm>
          <a:prstGeom prst="rect">
            <a:avLst/>
          </a:prstGeom>
          <a:solidFill>
            <a:srgbClr val="296DC0"/>
          </a:solidFill>
          <a:ln w="12700">
            <a:miter lim="400000"/>
          </a:ln>
        </p:spPr>
        <p:txBody>
          <a:bodyPr lIns="45719" rIns="45719" anchor="ctr"/>
          <a:lstStyle/>
          <a:p>
            <a:pPr defTabSz="739087">
              <a:defRPr sz="2400"/>
            </a:pPr>
          </a:p>
        </p:txBody>
      </p:sp>
      <p:sp>
        <p:nvSpPr>
          <p:cNvPr id="329" name="Text Box 15"/>
          <p:cNvSpPr txBox="1"/>
          <p:nvPr/>
        </p:nvSpPr>
        <p:spPr>
          <a:xfrm>
            <a:off x="315939" y="4519691"/>
            <a:ext cx="7624765" cy="340694"/>
          </a:xfrm>
          <a:prstGeom prst="rect">
            <a:avLst/>
          </a:prstGeom>
          <a:ln w="12700">
            <a:miter lim="400000"/>
          </a:ln>
          <a:extLst>
            <a:ext uri="{C572A759-6A51-4108-AA02-DFA0A04FC94B}">
              <ma14:wrappingTextBoxFlag xmlns:ma14="http://schemas.microsoft.com/office/mac/drawingml/2011/main" val="1"/>
            </a:ext>
          </a:extLst>
        </p:spPr>
        <p:txBody>
          <a:bodyPr lIns="40736" tIns="40736" rIns="40736" bIns="40736">
            <a:spAutoFit/>
          </a:bodyPr>
          <a:lstStyle>
            <a:lvl1pPr defTabSz="739087">
              <a:lnSpc>
                <a:spcPct val="120000"/>
              </a:lnSpc>
              <a:spcBef>
                <a:spcPts val="1000"/>
              </a:spcBef>
              <a:defRPr>
                <a:solidFill>
                  <a:schemeClr val="accent3">
                    <a:lumOff val="44000"/>
                  </a:schemeClr>
                </a:solidFill>
              </a:defRPr>
            </a:lvl1pPr>
          </a:lstStyle>
          <a:p>
            <a:pPr/>
            <a:r>
              <a:t>Click to edit Master Presentation Date</a:t>
            </a:r>
          </a:p>
        </p:txBody>
      </p:sp>
      <p:sp>
        <p:nvSpPr>
          <p:cNvPr id="330" name="Title Text"/>
          <p:cNvSpPr txBox="1"/>
          <p:nvPr>
            <p:ph type="title"/>
          </p:nvPr>
        </p:nvSpPr>
        <p:spPr>
          <a:xfrm>
            <a:off x="343558" y="3249474"/>
            <a:ext cx="7772401" cy="1021557"/>
          </a:xfrm>
          <a:prstGeom prst="rect">
            <a:avLst/>
          </a:prstGeom>
        </p:spPr>
        <p:txBody>
          <a:bodyPr lIns="40736" tIns="40736" rIns="40736" bIns="40736" anchor="t"/>
          <a:lstStyle>
            <a:lvl1pPr>
              <a:defRPr cap="all" sz="3300">
                <a:solidFill>
                  <a:schemeClr val="accent3">
                    <a:lumOff val="44000"/>
                  </a:schemeClr>
                </a:solidFill>
              </a:defRPr>
            </a:lvl1pPr>
          </a:lstStyle>
          <a:p>
            <a:pPr/>
            <a:r>
              <a:t>Title Text</a:t>
            </a:r>
          </a:p>
        </p:txBody>
      </p:sp>
      <p:sp>
        <p:nvSpPr>
          <p:cNvPr id="331" name="Body Level One…"/>
          <p:cNvSpPr txBox="1"/>
          <p:nvPr>
            <p:ph type="body" sz="quarter" idx="1"/>
          </p:nvPr>
        </p:nvSpPr>
        <p:spPr>
          <a:xfrm>
            <a:off x="343558" y="2297013"/>
            <a:ext cx="7772401" cy="878075"/>
          </a:xfrm>
          <a:prstGeom prst="rect">
            <a:avLst/>
          </a:prstGeom>
        </p:spPr>
        <p:txBody>
          <a:bodyPr lIns="40736" tIns="40736" rIns="40736" bIns="40736" anchor="b"/>
          <a:lstStyle>
            <a:lvl1pPr marL="0" indent="0">
              <a:spcBef>
                <a:spcPts val="400"/>
              </a:spcBef>
              <a:buSzTx/>
              <a:buNone/>
              <a:defRPr sz="1800">
                <a:solidFill>
                  <a:schemeClr val="accent3">
                    <a:lumOff val="44000"/>
                  </a:schemeClr>
                </a:solidFill>
              </a:defRPr>
            </a:lvl1pPr>
            <a:lvl2pPr marL="0" indent="407349">
              <a:spcBef>
                <a:spcPts val="400"/>
              </a:spcBef>
              <a:buSzTx/>
              <a:buNone/>
              <a:defRPr sz="1800">
                <a:solidFill>
                  <a:schemeClr val="accent3">
                    <a:lumOff val="44000"/>
                  </a:schemeClr>
                </a:solidFill>
              </a:defRPr>
            </a:lvl2pPr>
            <a:lvl3pPr marL="0" indent="814684">
              <a:spcBef>
                <a:spcPts val="400"/>
              </a:spcBef>
              <a:buSzTx/>
              <a:buNone/>
              <a:defRPr sz="1800">
                <a:solidFill>
                  <a:schemeClr val="accent3">
                    <a:lumOff val="44000"/>
                  </a:schemeClr>
                </a:solidFill>
              </a:defRPr>
            </a:lvl3pPr>
            <a:lvl4pPr marL="0" indent="1222040">
              <a:spcBef>
                <a:spcPts val="400"/>
              </a:spcBef>
              <a:buSzTx/>
              <a:buNone/>
              <a:defRPr sz="1800">
                <a:solidFill>
                  <a:schemeClr val="accent3">
                    <a:lumOff val="44000"/>
                  </a:schemeClr>
                </a:solidFill>
              </a:defRPr>
            </a:lvl4pPr>
            <a:lvl5pPr marL="0" indent="1629380">
              <a:spcBef>
                <a:spcPts val="400"/>
              </a:spcBef>
              <a:buSzTx/>
              <a:buNone/>
              <a:defRPr sz="18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pic>
        <p:nvPicPr>
          <p:cNvPr id="332" name="Picture 7" descr="Picture 7"/>
          <p:cNvPicPr>
            <a:picLocks noChangeAspect="1"/>
          </p:cNvPicPr>
          <p:nvPr/>
        </p:nvPicPr>
        <p:blipFill>
          <a:blip r:embed="rId2">
            <a:extLst/>
          </a:blip>
          <a:stretch>
            <a:fillRect/>
          </a:stretch>
        </p:blipFill>
        <p:spPr>
          <a:xfrm>
            <a:off x="134956" y="97653"/>
            <a:ext cx="3298826" cy="900113"/>
          </a:xfrm>
          <a:prstGeom prst="rect">
            <a:avLst/>
          </a:prstGeom>
          <a:ln w="12700">
            <a:miter lim="400000"/>
          </a:ln>
        </p:spPr>
      </p:pic>
      <p:sp>
        <p:nvSpPr>
          <p:cNvPr id="3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Content">
    <p:spTree>
      <p:nvGrpSpPr>
        <p:cNvPr id="1" name=""/>
        <p:cNvGrpSpPr/>
        <p:nvPr/>
      </p:nvGrpSpPr>
      <p:grpSpPr>
        <a:xfrm>
          <a:off x="0" y="0"/>
          <a:ext cx="0" cy="0"/>
          <a:chOff x="0" y="0"/>
          <a:chExt cx="0" cy="0"/>
        </a:xfrm>
      </p:grpSpPr>
      <p:sp>
        <p:nvSpPr>
          <p:cNvPr id="340" name="Title Text"/>
          <p:cNvSpPr txBox="1"/>
          <p:nvPr>
            <p:ph type="title"/>
          </p:nvPr>
        </p:nvSpPr>
        <p:spPr>
          <a:prstGeom prst="rect">
            <a:avLst/>
          </a:prstGeom>
        </p:spPr>
        <p:txBody>
          <a:bodyPr lIns="40736" tIns="40736" rIns="40736" bIns="40736"/>
          <a:lstStyle/>
          <a:p>
            <a:pPr/>
            <a:r>
              <a:t>Title Text</a:t>
            </a:r>
          </a:p>
        </p:txBody>
      </p:sp>
      <p:sp>
        <p:nvSpPr>
          <p:cNvPr id="341" name="Body Level One…"/>
          <p:cNvSpPr txBox="1"/>
          <p:nvPr>
            <p:ph type="body" idx="1"/>
          </p:nvPr>
        </p:nvSpPr>
        <p:spPr>
          <a:xfrm>
            <a:off x="249267" y="1200168"/>
            <a:ext cx="8499476" cy="3394475"/>
          </a:xfrm>
          <a:prstGeom prst="rect">
            <a:avLst/>
          </a:prstGeom>
        </p:spPr>
        <p:txBody>
          <a:bodyPr lIns="40736" tIns="40736" rIns="40736" bIns="40736"/>
          <a:lstStyle>
            <a:lvl1pPr marL="305508" indent="-305508"/>
            <a:lvl2pPr marL="688737" indent="-281391"/>
            <a:lvl3pPr marL="1052310" indent="-237618"/>
            <a:lvl4pPr marL="1489352" indent="-267320"/>
            <a:lvl5pPr marL="1896705" indent="-267320"/>
          </a:lstStyle>
          <a:p>
            <a:pPr/>
            <a:r>
              <a:t>Body Level One</a:t>
            </a:r>
          </a:p>
          <a:p>
            <a:pPr lvl="1"/>
            <a:r>
              <a:t>Body Level Two</a:t>
            </a:r>
          </a:p>
          <a:p>
            <a:pPr lvl="2"/>
            <a:r>
              <a:t>Body Level Three</a:t>
            </a:r>
          </a:p>
          <a:p>
            <a:pPr lvl="3"/>
            <a:r>
              <a:t>Body Level Four</a:t>
            </a:r>
          </a:p>
          <a:p>
            <a:pPr lvl="4"/>
            <a:r>
              <a:t>Body Level Five</a:t>
            </a: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lumn Content">
    <p:spTree>
      <p:nvGrpSpPr>
        <p:cNvPr id="1" name=""/>
        <p:cNvGrpSpPr/>
        <p:nvPr/>
      </p:nvGrpSpPr>
      <p:grpSpPr>
        <a:xfrm>
          <a:off x="0" y="0"/>
          <a:ext cx="0" cy="0"/>
          <a:chOff x="0" y="0"/>
          <a:chExt cx="0" cy="0"/>
        </a:xfrm>
      </p:grpSpPr>
      <p:sp>
        <p:nvSpPr>
          <p:cNvPr id="349" name="Title Text"/>
          <p:cNvSpPr txBox="1"/>
          <p:nvPr>
            <p:ph type="title"/>
          </p:nvPr>
        </p:nvSpPr>
        <p:spPr>
          <a:prstGeom prst="rect">
            <a:avLst/>
          </a:prstGeom>
        </p:spPr>
        <p:txBody>
          <a:bodyPr lIns="40736" tIns="40736" rIns="40736" bIns="40736"/>
          <a:lstStyle/>
          <a:p>
            <a:pPr/>
            <a:r>
              <a:t>Title Text</a:t>
            </a:r>
          </a:p>
        </p:txBody>
      </p:sp>
      <p:sp>
        <p:nvSpPr>
          <p:cNvPr id="350" name="Body Level One…"/>
          <p:cNvSpPr txBox="1"/>
          <p:nvPr>
            <p:ph type="body" sz="half" idx="1"/>
          </p:nvPr>
        </p:nvSpPr>
        <p:spPr>
          <a:xfrm>
            <a:off x="249242" y="1200168"/>
            <a:ext cx="4173539" cy="3394475"/>
          </a:xfrm>
          <a:prstGeom prst="rect">
            <a:avLst/>
          </a:prstGeom>
        </p:spPr>
        <p:txBody>
          <a:bodyPr lIns="40736" tIns="40736" rIns="40736" bIns="40736"/>
          <a:lstStyle>
            <a:lvl1pPr marL="305508" indent="-305508"/>
            <a:lvl2pPr marL="688737" indent="-281391"/>
            <a:lvl3pPr marL="1052310" indent="-237618"/>
            <a:lvl4pPr marL="1489352" indent="-267320"/>
            <a:lvl5pPr marL="1896705" indent="-267320"/>
          </a:lstStyle>
          <a:p>
            <a:pPr/>
            <a:r>
              <a:t>Body Level One</a:t>
            </a:r>
          </a:p>
          <a:p>
            <a:pPr lvl="1"/>
            <a:r>
              <a:t>Body Level Two</a:t>
            </a:r>
          </a:p>
          <a:p>
            <a:pPr lvl="2"/>
            <a:r>
              <a:t>Body Level Three</a:t>
            </a:r>
          </a:p>
          <a:p>
            <a:pPr lvl="3"/>
            <a:r>
              <a:t>Body Level Four</a:t>
            </a:r>
          </a:p>
          <a:p>
            <a:pPr lvl="4"/>
            <a:r>
              <a:t>Body Level Five</a:t>
            </a:r>
          </a:p>
        </p:txBody>
      </p:sp>
      <p:sp>
        <p:nvSpPr>
          <p:cNvPr id="3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358" name="Title 1"/>
          <p:cNvSpPr txBox="1"/>
          <p:nvPr/>
        </p:nvSpPr>
        <p:spPr>
          <a:xfrm>
            <a:off x="249240" y="328185"/>
            <a:ext cx="8534401" cy="427102"/>
          </a:xfrm>
          <a:prstGeom prst="rect">
            <a:avLst/>
          </a:prstGeom>
          <a:ln w="12700">
            <a:miter lim="400000"/>
          </a:ln>
          <a:extLst>
            <a:ext uri="{C572A759-6A51-4108-AA02-DFA0A04FC94B}">
              <ma14:wrappingTextBoxFlag xmlns:ma14="http://schemas.microsoft.com/office/mac/drawingml/2011/main" val="1"/>
            </a:ext>
          </a:extLst>
        </p:spPr>
        <p:txBody>
          <a:bodyPr lIns="40736" tIns="40736" rIns="40736" bIns="40736" anchor="ctr">
            <a:spAutoFit/>
          </a:bodyPr>
          <a:lstStyle>
            <a:lvl1pPr defTabSz="739087">
              <a:defRPr b="1" sz="2400"/>
            </a:lvl1pPr>
          </a:lstStyle>
          <a:p>
            <a:pPr/>
            <a:r>
              <a:t>Click to edit Master title style</a:t>
            </a:r>
          </a:p>
        </p:txBody>
      </p:sp>
      <p:sp>
        <p:nvSpPr>
          <p:cNvPr id="359" name="Title Text"/>
          <p:cNvSpPr txBox="1"/>
          <p:nvPr>
            <p:ph type="title"/>
          </p:nvPr>
        </p:nvSpPr>
        <p:spPr>
          <a:xfrm>
            <a:off x="274785" y="3600451"/>
            <a:ext cx="7003906" cy="425055"/>
          </a:xfrm>
          <a:prstGeom prst="rect">
            <a:avLst/>
          </a:prstGeom>
        </p:spPr>
        <p:txBody>
          <a:bodyPr lIns="40736" tIns="40736" rIns="40736" bIns="40736" anchor="b"/>
          <a:lstStyle>
            <a:lvl1pPr>
              <a:defRPr sz="1600"/>
            </a:lvl1pPr>
          </a:lstStyle>
          <a:p>
            <a:pPr/>
            <a:r>
              <a:t>Title Text</a:t>
            </a:r>
          </a:p>
        </p:txBody>
      </p:sp>
      <p:sp>
        <p:nvSpPr>
          <p:cNvPr id="360" name="Picture Placeholder 2"/>
          <p:cNvSpPr/>
          <p:nvPr>
            <p:ph type="pic" sz="half" idx="13"/>
          </p:nvPr>
        </p:nvSpPr>
        <p:spPr>
          <a:xfrm>
            <a:off x="289664" y="1086214"/>
            <a:ext cx="6989052" cy="2459469"/>
          </a:xfrm>
          <a:prstGeom prst="rect">
            <a:avLst/>
          </a:prstGeom>
        </p:spPr>
        <p:txBody>
          <a:bodyPr lIns="91439" tIns="45719" rIns="91439" bIns="45719">
            <a:noAutofit/>
          </a:bodyPr>
          <a:lstStyle/>
          <a:p>
            <a:pPr/>
          </a:p>
        </p:txBody>
      </p:sp>
      <p:sp>
        <p:nvSpPr>
          <p:cNvPr id="361" name="Body Level One…"/>
          <p:cNvSpPr txBox="1"/>
          <p:nvPr>
            <p:ph type="body" sz="quarter" idx="1"/>
          </p:nvPr>
        </p:nvSpPr>
        <p:spPr>
          <a:xfrm>
            <a:off x="267380" y="4025505"/>
            <a:ext cx="7011330" cy="603647"/>
          </a:xfrm>
          <a:prstGeom prst="rect">
            <a:avLst/>
          </a:prstGeom>
        </p:spPr>
        <p:txBody>
          <a:bodyPr lIns="40736" tIns="40736" rIns="40736" bIns="40736"/>
          <a:lstStyle>
            <a:lvl1pPr marL="0" indent="0">
              <a:spcBef>
                <a:spcPts val="200"/>
              </a:spcBef>
              <a:buSzTx/>
              <a:buNone/>
              <a:defRPr sz="1200"/>
            </a:lvl1pPr>
            <a:lvl2pPr marL="0" indent="407349">
              <a:spcBef>
                <a:spcPts val="200"/>
              </a:spcBef>
              <a:buSzTx/>
              <a:buNone/>
              <a:defRPr sz="1200"/>
            </a:lvl2pPr>
            <a:lvl3pPr marL="0" indent="814684">
              <a:spcBef>
                <a:spcPts val="200"/>
              </a:spcBef>
              <a:buSzTx/>
              <a:buNone/>
              <a:defRPr sz="1200"/>
            </a:lvl3pPr>
            <a:lvl4pPr marL="0" indent="1222040">
              <a:spcBef>
                <a:spcPts val="200"/>
              </a:spcBef>
              <a:buSzTx/>
              <a:buNone/>
              <a:defRPr sz="1200"/>
            </a:lvl4pPr>
            <a:lvl5pPr marL="0" indent="1629380">
              <a:spcBef>
                <a:spcPts val="200"/>
              </a:spcBef>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3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out Caption">
    <p:spTree>
      <p:nvGrpSpPr>
        <p:cNvPr id="1" name=""/>
        <p:cNvGrpSpPr/>
        <p:nvPr/>
      </p:nvGrpSpPr>
      <p:grpSpPr>
        <a:xfrm>
          <a:off x="0" y="0"/>
          <a:ext cx="0" cy="0"/>
          <a:chOff x="0" y="0"/>
          <a:chExt cx="0" cy="0"/>
        </a:xfrm>
      </p:grpSpPr>
      <p:sp>
        <p:nvSpPr>
          <p:cNvPr id="369" name="Title 1"/>
          <p:cNvSpPr txBox="1"/>
          <p:nvPr/>
        </p:nvSpPr>
        <p:spPr>
          <a:xfrm>
            <a:off x="249240" y="328185"/>
            <a:ext cx="8534401" cy="427102"/>
          </a:xfrm>
          <a:prstGeom prst="rect">
            <a:avLst/>
          </a:prstGeom>
          <a:ln w="12700">
            <a:miter lim="400000"/>
          </a:ln>
          <a:extLst>
            <a:ext uri="{C572A759-6A51-4108-AA02-DFA0A04FC94B}">
              <ma14:wrappingTextBoxFlag xmlns:ma14="http://schemas.microsoft.com/office/mac/drawingml/2011/main" val="1"/>
            </a:ext>
          </a:extLst>
        </p:spPr>
        <p:txBody>
          <a:bodyPr lIns="40736" tIns="40736" rIns="40736" bIns="40736" anchor="ctr">
            <a:spAutoFit/>
          </a:bodyPr>
          <a:lstStyle>
            <a:lvl1pPr defTabSz="739087">
              <a:defRPr b="1" sz="2400"/>
            </a:lvl1pPr>
          </a:lstStyle>
          <a:p>
            <a:pPr/>
            <a:r>
              <a:t>Click to edit Master title style</a:t>
            </a:r>
          </a:p>
        </p:txBody>
      </p:sp>
      <p:sp>
        <p:nvSpPr>
          <p:cNvPr id="370" name="Picture Placeholder 2"/>
          <p:cNvSpPr/>
          <p:nvPr>
            <p:ph type="pic" idx="13"/>
          </p:nvPr>
        </p:nvSpPr>
        <p:spPr>
          <a:xfrm>
            <a:off x="1" y="1086224"/>
            <a:ext cx="9144001" cy="3604002"/>
          </a:xfrm>
          <a:prstGeom prst="rect">
            <a:avLst/>
          </a:prstGeom>
        </p:spPr>
        <p:txBody>
          <a:bodyPr lIns="91439" tIns="45719" rIns="91439" bIns="45719">
            <a:noAutofit/>
          </a:bodyPr>
          <a:lstStyle/>
          <a:p>
            <a:pPr/>
          </a:p>
        </p:txBody>
      </p:sp>
      <p:sp>
        <p:nvSpPr>
          <p:cNvPr id="3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42" name="Title 1"/>
          <p:cNvSpPr txBox="1"/>
          <p:nvPr/>
        </p:nvSpPr>
        <p:spPr>
          <a:xfrm>
            <a:off x="249240" y="328144"/>
            <a:ext cx="8534401" cy="427184"/>
          </a:xfrm>
          <a:prstGeom prst="rect">
            <a:avLst/>
          </a:prstGeom>
          <a:ln w="12700">
            <a:miter lim="400000"/>
          </a:ln>
          <a:extLst>
            <a:ext uri="{C572A759-6A51-4108-AA02-DFA0A04FC94B}">
              <ma14:wrappingTextBoxFlag xmlns:ma14="http://schemas.microsoft.com/office/mac/drawingml/2011/main" val="1"/>
            </a:ext>
          </a:extLst>
        </p:spPr>
        <p:txBody>
          <a:bodyPr lIns="40776" tIns="40776" rIns="40776" bIns="40776" anchor="ctr">
            <a:spAutoFit/>
          </a:bodyPr>
          <a:lstStyle>
            <a:lvl1pPr defTabSz="739824">
              <a:defRPr b="1" sz="2400"/>
            </a:lvl1pPr>
          </a:lstStyle>
          <a:p>
            <a:pPr/>
            <a:r>
              <a:t>Click to edit Master title style</a:t>
            </a:r>
          </a:p>
        </p:txBody>
      </p:sp>
      <p:sp>
        <p:nvSpPr>
          <p:cNvPr id="43" name="Title Text"/>
          <p:cNvSpPr txBox="1"/>
          <p:nvPr>
            <p:ph type="title"/>
          </p:nvPr>
        </p:nvSpPr>
        <p:spPr>
          <a:xfrm>
            <a:off x="274784" y="3600451"/>
            <a:ext cx="7003906" cy="425055"/>
          </a:xfrm>
          <a:prstGeom prst="rect">
            <a:avLst/>
          </a:prstGeom>
        </p:spPr>
        <p:txBody>
          <a:bodyPr anchor="b"/>
          <a:lstStyle>
            <a:lvl1pPr>
              <a:defRPr sz="1600"/>
            </a:lvl1pPr>
          </a:lstStyle>
          <a:p>
            <a:pPr/>
            <a:r>
              <a:t>Title Text</a:t>
            </a:r>
          </a:p>
        </p:txBody>
      </p:sp>
      <p:sp>
        <p:nvSpPr>
          <p:cNvPr id="44" name="Picture Placeholder 2"/>
          <p:cNvSpPr/>
          <p:nvPr>
            <p:ph type="pic" sz="half" idx="13"/>
          </p:nvPr>
        </p:nvSpPr>
        <p:spPr>
          <a:xfrm>
            <a:off x="289647" y="1086214"/>
            <a:ext cx="6989051" cy="2459469"/>
          </a:xfrm>
          <a:prstGeom prst="rect">
            <a:avLst/>
          </a:prstGeom>
        </p:spPr>
        <p:txBody>
          <a:bodyPr lIns="91439" tIns="45719" rIns="91439" bIns="45719">
            <a:noAutofit/>
          </a:bodyPr>
          <a:lstStyle/>
          <a:p>
            <a:pPr/>
          </a:p>
        </p:txBody>
      </p:sp>
      <p:sp>
        <p:nvSpPr>
          <p:cNvPr id="45" name="Body Level One…"/>
          <p:cNvSpPr txBox="1"/>
          <p:nvPr>
            <p:ph type="body" sz="quarter" idx="1"/>
          </p:nvPr>
        </p:nvSpPr>
        <p:spPr>
          <a:xfrm>
            <a:off x="267362" y="4025505"/>
            <a:ext cx="7011330" cy="603647"/>
          </a:xfrm>
          <a:prstGeom prst="rect">
            <a:avLst/>
          </a:prstGeom>
        </p:spPr>
        <p:txBody>
          <a:bodyPr/>
          <a:lstStyle>
            <a:lvl1pPr marL="0" indent="0">
              <a:spcBef>
                <a:spcPts val="200"/>
              </a:spcBef>
              <a:buSzTx/>
              <a:buNone/>
              <a:defRPr sz="1200"/>
            </a:lvl1pPr>
            <a:lvl2pPr marL="0" indent="407756">
              <a:spcBef>
                <a:spcPts val="200"/>
              </a:spcBef>
              <a:buSzTx/>
              <a:buNone/>
              <a:defRPr sz="1200"/>
            </a:lvl2pPr>
            <a:lvl3pPr marL="0" indent="815509">
              <a:spcBef>
                <a:spcPts val="200"/>
              </a:spcBef>
              <a:buSzTx/>
              <a:buNone/>
              <a:defRPr sz="1200"/>
            </a:lvl3pPr>
            <a:lvl4pPr marL="0" indent="1223263">
              <a:spcBef>
                <a:spcPts val="200"/>
              </a:spcBef>
              <a:buSzTx/>
              <a:buNone/>
              <a:defRPr sz="1200"/>
            </a:lvl4pPr>
            <a:lvl5pPr marL="0" indent="1631018">
              <a:spcBef>
                <a:spcPts val="200"/>
              </a:spcBef>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378" name="Title Text"/>
          <p:cNvSpPr txBox="1"/>
          <p:nvPr>
            <p:ph type="title"/>
          </p:nvPr>
        </p:nvSpPr>
        <p:spPr>
          <a:xfrm>
            <a:off x="685800" y="1597885"/>
            <a:ext cx="7772400" cy="1102520"/>
          </a:xfrm>
          <a:prstGeom prst="rect">
            <a:avLst/>
          </a:prstGeom>
        </p:spPr>
        <p:txBody>
          <a:bodyPr lIns="40736" tIns="40736" rIns="40736" bIns="40736"/>
          <a:lstStyle/>
          <a:p>
            <a:pPr/>
            <a:r>
              <a:t>Title Text</a:t>
            </a:r>
          </a:p>
        </p:txBody>
      </p:sp>
      <p:sp>
        <p:nvSpPr>
          <p:cNvPr id="379" name="Body Level One…"/>
          <p:cNvSpPr txBox="1"/>
          <p:nvPr>
            <p:ph type="body" sz="quarter" idx="1"/>
          </p:nvPr>
        </p:nvSpPr>
        <p:spPr>
          <a:xfrm>
            <a:off x="1371600" y="2914650"/>
            <a:ext cx="6400800" cy="1314450"/>
          </a:xfrm>
          <a:prstGeom prst="rect">
            <a:avLst/>
          </a:prstGeom>
        </p:spPr>
        <p:txBody>
          <a:bodyPr lIns="40736" tIns="40736" rIns="40736" bIns="40736"/>
          <a:lstStyle>
            <a:lvl1pPr marL="0" indent="0" algn="ctr">
              <a:buSzTx/>
              <a:buNone/>
              <a:defRPr>
                <a:solidFill>
                  <a:srgbClr val="888888"/>
                </a:solidFill>
              </a:defRPr>
            </a:lvl1pPr>
            <a:lvl2pPr marL="0" indent="456725" algn="ctr">
              <a:buSzTx/>
              <a:buNone/>
              <a:defRPr>
                <a:solidFill>
                  <a:srgbClr val="888888"/>
                </a:solidFill>
              </a:defRPr>
            </a:lvl2pPr>
            <a:lvl3pPr marL="0" indent="913463" algn="ctr">
              <a:buSzTx/>
              <a:buNone/>
              <a:defRPr>
                <a:solidFill>
                  <a:srgbClr val="888888"/>
                </a:solidFill>
              </a:defRPr>
            </a:lvl3pPr>
            <a:lvl4pPr marL="0" indent="1370192" algn="ctr">
              <a:buSzTx/>
              <a:buNone/>
              <a:defRPr>
                <a:solidFill>
                  <a:srgbClr val="888888"/>
                </a:solidFill>
              </a:defRPr>
            </a:lvl4pPr>
            <a:lvl5pPr marL="0" indent="1826924" algn="ctr">
              <a:buSz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80" name="Slide Number"/>
          <p:cNvSpPr txBox="1"/>
          <p:nvPr>
            <p:ph type="sldNum" sz="quarter" idx="2"/>
          </p:nvPr>
        </p:nvSpPr>
        <p:spPr>
          <a:xfrm>
            <a:off x="6553200" y="4767264"/>
            <a:ext cx="358329" cy="370757"/>
          </a:xfrm>
          <a:prstGeom prst="rect">
            <a:avLst/>
          </a:prstGeom>
        </p:spPr>
        <p:txBody>
          <a:bodyPr lIns="45677" tIns="45677" rIns="45677" bIns="45677"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387" name="Slide Number"/>
          <p:cNvSpPr txBox="1"/>
          <p:nvPr>
            <p:ph type="sldNum" sz="quarter" idx="2"/>
          </p:nvPr>
        </p:nvSpPr>
        <p:spPr>
          <a:xfrm>
            <a:off x="6553200" y="4767264"/>
            <a:ext cx="358329" cy="370757"/>
          </a:xfrm>
          <a:prstGeom prst="rect">
            <a:avLst/>
          </a:prstGeom>
        </p:spPr>
        <p:txBody>
          <a:bodyPr lIns="45677" tIns="45677" rIns="45677" bIns="45677"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94" name="Title Text"/>
          <p:cNvSpPr txBox="1"/>
          <p:nvPr>
            <p:ph type="title"/>
          </p:nvPr>
        </p:nvSpPr>
        <p:spPr>
          <a:prstGeom prst="rect">
            <a:avLst/>
          </a:prstGeom>
        </p:spPr>
        <p:txBody>
          <a:bodyPr lIns="40736" tIns="40736" rIns="40736" bIns="40736"/>
          <a:lstStyle/>
          <a:p>
            <a:pPr/>
            <a:r>
              <a:t>Title Text</a:t>
            </a:r>
          </a:p>
        </p:txBody>
      </p:sp>
      <p:sp>
        <p:nvSpPr>
          <p:cNvPr id="395" name="Slide Number"/>
          <p:cNvSpPr txBox="1"/>
          <p:nvPr>
            <p:ph type="sldNum" sz="quarter" idx="2"/>
          </p:nvPr>
        </p:nvSpPr>
        <p:spPr>
          <a:xfrm>
            <a:off x="6553200" y="4767264"/>
            <a:ext cx="358329" cy="370757"/>
          </a:xfrm>
          <a:prstGeom prst="rect">
            <a:avLst/>
          </a:prstGeom>
        </p:spPr>
        <p:txBody>
          <a:bodyPr lIns="45677" tIns="45677" rIns="45677" bIns="45677"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AGE">
    <p:spTree>
      <p:nvGrpSpPr>
        <p:cNvPr id="1" name=""/>
        <p:cNvGrpSpPr/>
        <p:nvPr/>
      </p:nvGrpSpPr>
      <p:grpSpPr>
        <a:xfrm>
          <a:off x="0" y="0"/>
          <a:ext cx="0" cy="0"/>
          <a:chOff x="0" y="0"/>
          <a:chExt cx="0" cy="0"/>
        </a:xfrm>
      </p:grpSpPr>
      <p:sp>
        <p:nvSpPr>
          <p:cNvPr id="402" name="Rectangle 1033"/>
          <p:cNvSpPr/>
          <p:nvPr/>
        </p:nvSpPr>
        <p:spPr>
          <a:xfrm>
            <a:off x="1" y="1081107"/>
            <a:ext cx="9144001" cy="4062413"/>
          </a:xfrm>
          <a:prstGeom prst="rect">
            <a:avLst/>
          </a:prstGeom>
          <a:solidFill>
            <a:srgbClr val="296DC0"/>
          </a:solidFill>
          <a:ln w="12700">
            <a:miter lim="400000"/>
          </a:ln>
        </p:spPr>
        <p:txBody>
          <a:bodyPr lIns="45719" rIns="45719" anchor="ctr"/>
          <a:lstStyle/>
          <a:p>
            <a:pPr defTabSz="739087">
              <a:defRPr sz="2400"/>
            </a:pPr>
          </a:p>
        </p:txBody>
      </p:sp>
      <p:sp>
        <p:nvSpPr>
          <p:cNvPr id="403" name="Text Box 15"/>
          <p:cNvSpPr txBox="1"/>
          <p:nvPr/>
        </p:nvSpPr>
        <p:spPr>
          <a:xfrm>
            <a:off x="315939" y="4519691"/>
            <a:ext cx="7624765" cy="340694"/>
          </a:xfrm>
          <a:prstGeom prst="rect">
            <a:avLst/>
          </a:prstGeom>
          <a:ln w="12700">
            <a:miter lim="400000"/>
          </a:ln>
          <a:extLst>
            <a:ext uri="{C572A759-6A51-4108-AA02-DFA0A04FC94B}">
              <ma14:wrappingTextBoxFlag xmlns:ma14="http://schemas.microsoft.com/office/mac/drawingml/2011/main" val="1"/>
            </a:ext>
          </a:extLst>
        </p:spPr>
        <p:txBody>
          <a:bodyPr lIns="40736" tIns="40736" rIns="40736" bIns="40736">
            <a:spAutoFit/>
          </a:bodyPr>
          <a:lstStyle>
            <a:lvl1pPr defTabSz="739087">
              <a:lnSpc>
                <a:spcPct val="120000"/>
              </a:lnSpc>
              <a:spcBef>
                <a:spcPts val="1000"/>
              </a:spcBef>
              <a:defRPr>
                <a:solidFill>
                  <a:schemeClr val="accent3">
                    <a:lumOff val="44000"/>
                  </a:schemeClr>
                </a:solidFill>
              </a:defRPr>
            </a:lvl1pPr>
          </a:lstStyle>
          <a:p>
            <a:pPr/>
            <a:r>
              <a:t>Click to edit Master Presentation Date</a:t>
            </a:r>
          </a:p>
        </p:txBody>
      </p:sp>
      <p:sp>
        <p:nvSpPr>
          <p:cNvPr id="404" name="Title Text"/>
          <p:cNvSpPr txBox="1"/>
          <p:nvPr>
            <p:ph type="title"/>
          </p:nvPr>
        </p:nvSpPr>
        <p:spPr>
          <a:xfrm>
            <a:off x="343558" y="3249474"/>
            <a:ext cx="7772401" cy="1021557"/>
          </a:xfrm>
          <a:prstGeom prst="rect">
            <a:avLst/>
          </a:prstGeom>
        </p:spPr>
        <p:txBody>
          <a:bodyPr lIns="40736" tIns="40736" rIns="40736" bIns="40736" anchor="t"/>
          <a:lstStyle>
            <a:lvl1pPr>
              <a:defRPr cap="all" sz="3300">
                <a:solidFill>
                  <a:schemeClr val="accent3">
                    <a:lumOff val="44000"/>
                  </a:schemeClr>
                </a:solidFill>
              </a:defRPr>
            </a:lvl1pPr>
          </a:lstStyle>
          <a:p>
            <a:pPr/>
            <a:r>
              <a:t>Title Text</a:t>
            </a:r>
          </a:p>
        </p:txBody>
      </p:sp>
      <p:sp>
        <p:nvSpPr>
          <p:cNvPr id="405" name="Body Level One…"/>
          <p:cNvSpPr txBox="1"/>
          <p:nvPr>
            <p:ph type="body" sz="quarter" idx="1"/>
          </p:nvPr>
        </p:nvSpPr>
        <p:spPr>
          <a:xfrm>
            <a:off x="343558" y="2297013"/>
            <a:ext cx="7772401" cy="878075"/>
          </a:xfrm>
          <a:prstGeom prst="rect">
            <a:avLst/>
          </a:prstGeom>
        </p:spPr>
        <p:txBody>
          <a:bodyPr lIns="40736" tIns="40736" rIns="40736" bIns="40736" anchor="b"/>
          <a:lstStyle>
            <a:lvl1pPr marL="0" indent="0">
              <a:spcBef>
                <a:spcPts val="400"/>
              </a:spcBef>
              <a:buSzTx/>
              <a:buNone/>
              <a:defRPr sz="1800">
                <a:solidFill>
                  <a:schemeClr val="accent3">
                    <a:lumOff val="44000"/>
                  </a:schemeClr>
                </a:solidFill>
              </a:defRPr>
            </a:lvl1pPr>
            <a:lvl2pPr marL="0" indent="407349">
              <a:spcBef>
                <a:spcPts val="400"/>
              </a:spcBef>
              <a:buSzTx/>
              <a:buNone/>
              <a:defRPr sz="1800">
                <a:solidFill>
                  <a:schemeClr val="accent3">
                    <a:lumOff val="44000"/>
                  </a:schemeClr>
                </a:solidFill>
              </a:defRPr>
            </a:lvl2pPr>
            <a:lvl3pPr marL="0" indent="814684">
              <a:spcBef>
                <a:spcPts val="400"/>
              </a:spcBef>
              <a:buSzTx/>
              <a:buNone/>
              <a:defRPr sz="1800">
                <a:solidFill>
                  <a:schemeClr val="accent3">
                    <a:lumOff val="44000"/>
                  </a:schemeClr>
                </a:solidFill>
              </a:defRPr>
            </a:lvl3pPr>
            <a:lvl4pPr marL="0" indent="1222040">
              <a:spcBef>
                <a:spcPts val="400"/>
              </a:spcBef>
              <a:buSzTx/>
              <a:buNone/>
              <a:defRPr sz="1800">
                <a:solidFill>
                  <a:schemeClr val="accent3">
                    <a:lumOff val="44000"/>
                  </a:schemeClr>
                </a:solidFill>
              </a:defRPr>
            </a:lvl4pPr>
            <a:lvl5pPr marL="0" indent="1629380">
              <a:spcBef>
                <a:spcPts val="400"/>
              </a:spcBef>
              <a:buSzTx/>
              <a:buNone/>
              <a:defRPr sz="18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pic>
        <p:nvPicPr>
          <p:cNvPr id="406" name="Picture 7" descr="Picture 7"/>
          <p:cNvPicPr>
            <a:picLocks noChangeAspect="1"/>
          </p:cNvPicPr>
          <p:nvPr/>
        </p:nvPicPr>
        <p:blipFill>
          <a:blip r:embed="rId2">
            <a:extLst/>
          </a:blip>
          <a:stretch>
            <a:fillRect/>
          </a:stretch>
        </p:blipFill>
        <p:spPr>
          <a:xfrm>
            <a:off x="134956" y="97653"/>
            <a:ext cx="3298826" cy="900113"/>
          </a:xfrm>
          <a:prstGeom prst="rect">
            <a:avLst/>
          </a:prstGeom>
          <a:ln w="12700">
            <a:miter lim="400000"/>
          </a:ln>
        </p:spPr>
      </p:pic>
      <p:sp>
        <p:nvSpPr>
          <p:cNvPr id="4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Content">
    <p:spTree>
      <p:nvGrpSpPr>
        <p:cNvPr id="1" name=""/>
        <p:cNvGrpSpPr/>
        <p:nvPr/>
      </p:nvGrpSpPr>
      <p:grpSpPr>
        <a:xfrm>
          <a:off x="0" y="0"/>
          <a:ext cx="0" cy="0"/>
          <a:chOff x="0" y="0"/>
          <a:chExt cx="0" cy="0"/>
        </a:xfrm>
      </p:grpSpPr>
      <p:sp>
        <p:nvSpPr>
          <p:cNvPr id="414" name="Title Text"/>
          <p:cNvSpPr txBox="1"/>
          <p:nvPr>
            <p:ph type="title"/>
          </p:nvPr>
        </p:nvSpPr>
        <p:spPr>
          <a:prstGeom prst="rect">
            <a:avLst/>
          </a:prstGeom>
        </p:spPr>
        <p:txBody>
          <a:bodyPr lIns="40736" tIns="40736" rIns="40736" bIns="40736"/>
          <a:lstStyle/>
          <a:p>
            <a:pPr/>
            <a:r>
              <a:t>Title Text</a:t>
            </a:r>
          </a:p>
        </p:txBody>
      </p:sp>
      <p:sp>
        <p:nvSpPr>
          <p:cNvPr id="415" name="Body Level One…"/>
          <p:cNvSpPr txBox="1"/>
          <p:nvPr>
            <p:ph type="body" idx="1"/>
          </p:nvPr>
        </p:nvSpPr>
        <p:spPr>
          <a:xfrm>
            <a:off x="249267" y="1200168"/>
            <a:ext cx="8499476" cy="3394475"/>
          </a:xfrm>
          <a:prstGeom prst="rect">
            <a:avLst/>
          </a:prstGeom>
        </p:spPr>
        <p:txBody>
          <a:bodyPr lIns="40736" tIns="40736" rIns="40736" bIns="40736"/>
          <a:lstStyle>
            <a:lvl1pPr marL="305508" indent="-305508"/>
            <a:lvl2pPr marL="688737" indent="-281391"/>
            <a:lvl3pPr marL="1052310" indent="-237618"/>
            <a:lvl4pPr marL="1489352" indent="-267320"/>
            <a:lvl5pPr marL="1896705" indent="-267320"/>
          </a:lstStyle>
          <a:p>
            <a:pPr/>
            <a:r>
              <a:t>Body Level One</a:t>
            </a:r>
          </a:p>
          <a:p>
            <a:pPr lvl="1"/>
            <a:r>
              <a:t>Body Level Two</a:t>
            </a:r>
          </a:p>
          <a:p>
            <a:pPr lvl="2"/>
            <a:r>
              <a:t>Body Level Three</a:t>
            </a:r>
          </a:p>
          <a:p>
            <a:pPr lvl="3"/>
            <a:r>
              <a:t>Body Level Four</a:t>
            </a:r>
          </a:p>
          <a:p>
            <a:pPr lvl="4"/>
            <a:r>
              <a:t>Body Level Five</a:t>
            </a:r>
          </a:p>
        </p:txBody>
      </p:sp>
      <p:sp>
        <p:nvSpPr>
          <p:cNvPr id="4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lumn Content">
    <p:spTree>
      <p:nvGrpSpPr>
        <p:cNvPr id="1" name=""/>
        <p:cNvGrpSpPr/>
        <p:nvPr/>
      </p:nvGrpSpPr>
      <p:grpSpPr>
        <a:xfrm>
          <a:off x="0" y="0"/>
          <a:ext cx="0" cy="0"/>
          <a:chOff x="0" y="0"/>
          <a:chExt cx="0" cy="0"/>
        </a:xfrm>
      </p:grpSpPr>
      <p:sp>
        <p:nvSpPr>
          <p:cNvPr id="423" name="Title Text"/>
          <p:cNvSpPr txBox="1"/>
          <p:nvPr>
            <p:ph type="title"/>
          </p:nvPr>
        </p:nvSpPr>
        <p:spPr>
          <a:prstGeom prst="rect">
            <a:avLst/>
          </a:prstGeom>
        </p:spPr>
        <p:txBody>
          <a:bodyPr lIns="40736" tIns="40736" rIns="40736" bIns="40736"/>
          <a:lstStyle/>
          <a:p>
            <a:pPr/>
            <a:r>
              <a:t>Title Text</a:t>
            </a:r>
          </a:p>
        </p:txBody>
      </p:sp>
      <p:sp>
        <p:nvSpPr>
          <p:cNvPr id="424" name="Body Level One…"/>
          <p:cNvSpPr txBox="1"/>
          <p:nvPr>
            <p:ph type="body" sz="half" idx="1"/>
          </p:nvPr>
        </p:nvSpPr>
        <p:spPr>
          <a:xfrm>
            <a:off x="249242" y="1200168"/>
            <a:ext cx="4173539" cy="3394475"/>
          </a:xfrm>
          <a:prstGeom prst="rect">
            <a:avLst/>
          </a:prstGeom>
        </p:spPr>
        <p:txBody>
          <a:bodyPr lIns="40736" tIns="40736" rIns="40736" bIns="40736"/>
          <a:lstStyle>
            <a:lvl1pPr marL="305508" indent="-305508"/>
            <a:lvl2pPr marL="688737" indent="-281391"/>
            <a:lvl3pPr marL="1052310" indent="-237618"/>
            <a:lvl4pPr marL="1489352" indent="-267320"/>
            <a:lvl5pPr marL="1896705" indent="-267320"/>
          </a:lstStyle>
          <a:p>
            <a:pPr/>
            <a:r>
              <a:t>Body Level One</a:t>
            </a:r>
          </a:p>
          <a:p>
            <a:pPr lvl="1"/>
            <a:r>
              <a:t>Body Level Two</a:t>
            </a:r>
          </a:p>
          <a:p>
            <a:pPr lvl="2"/>
            <a:r>
              <a:t>Body Level Three</a:t>
            </a:r>
          </a:p>
          <a:p>
            <a:pPr lvl="3"/>
            <a:r>
              <a:t>Body Level Four</a:t>
            </a:r>
          </a:p>
          <a:p>
            <a:pPr lvl="4"/>
            <a:r>
              <a:t>Body Level Five</a:t>
            </a:r>
          </a:p>
        </p:txBody>
      </p:sp>
      <p:sp>
        <p:nvSpPr>
          <p:cNvPr id="4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432" name="Title 1"/>
          <p:cNvSpPr txBox="1"/>
          <p:nvPr/>
        </p:nvSpPr>
        <p:spPr>
          <a:xfrm>
            <a:off x="249240" y="328185"/>
            <a:ext cx="8534401" cy="427102"/>
          </a:xfrm>
          <a:prstGeom prst="rect">
            <a:avLst/>
          </a:prstGeom>
          <a:ln w="12700">
            <a:miter lim="400000"/>
          </a:ln>
          <a:extLst>
            <a:ext uri="{C572A759-6A51-4108-AA02-DFA0A04FC94B}">
              <ma14:wrappingTextBoxFlag xmlns:ma14="http://schemas.microsoft.com/office/mac/drawingml/2011/main" val="1"/>
            </a:ext>
          </a:extLst>
        </p:spPr>
        <p:txBody>
          <a:bodyPr lIns="40736" tIns="40736" rIns="40736" bIns="40736" anchor="ctr">
            <a:spAutoFit/>
          </a:bodyPr>
          <a:lstStyle>
            <a:lvl1pPr defTabSz="739087">
              <a:defRPr b="1" sz="2400"/>
            </a:lvl1pPr>
          </a:lstStyle>
          <a:p>
            <a:pPr/>
            <a:r>
              <a:t>Click to edit Master title style</a:t>
            </a:r>
          </a:p>
        </p:txBody>
      </p:sp>
      <p:sp>
        <p:nvSpPr>
          <p:cNvPr id="433" name="Title Text"/>
          <p:cNvSpPr txBox="1"/>
          <p:nvPr>
            <p:ph type="title"/>
          </p:nvPr>
        </p:nvSpPr>
        <p:spPr>
          <a:xfrm>
            <a:off x="274785" y="3600451"/>
            <a:ext cx="7003906" cy="425055"/>
          </a:xfrm>
          <a:prstGeom prst="rect">
            <a:avLst/>
          </a:prstGeom>
        </p:spPr>
        <p:txBody>
          <a:bodyPr lIns="40736" tIns="40736" rIns="40736" bIns="40736" anchor="b"/>
          <a:lstStyle>
            <a:lvl1pPr>
              <a:defRPr sz="1600"/>
            </a:lvl1pPr>
          </a:lstStyle>
          <a:p>
            <a:pPr/>
            <a:r>
              <a:t>Title Text</a:t>
            </a:r>
          </a:p>
        </p:txBody>
      </p:sp>
      <p:sp>
        <p:nvSpPr>
          <p:cNvPr id="434" name="Picture Placeholder 2"/>
          <p:cNvSpPr/>
          <p:nvPr>
            <p:ph type="pic" sz="half" idx="13"/>
          </p:nvPr>
        </p:nvSpPr>
        <p:spPr>
          <a:xfrm>
            <a:off x="289664" y="1086214"/>
            <a:ext cx="6989052" cy="2459469"/>
          </a:xfrm>
          <a:prstGeom prst="rect">
            <a:avLst/>
          </a:prstGeom>
        </p:spPr>
        <p:txBody>
          <a:bodyPr lIns="91439" tIns="45719" rIns="91439" bIns="45719">
            <a:noAutofit/>
          </a:bodyPr>
          <a:lstStyle/>
          <a:p>
            <a:pPr/>
          </a:p>
        </p:txBody>
      </p:sp>
      <p:sp>
        <p:nvSpPr>
          <p:cNvPr id="435" name="Body Level One…"/>
          <p:cNvSpPr txBox="1"/>
          <p:nvPr>
            <p:ph type="body" sz="quarter" idx="1"/>
          </p:nvPr>
        </p:nvSpPr>
        <p:spPr>
          <a:xfrm>
            <a:off x="267380" y="4025505"/>
            <a:ext cx="7011330" cy="603647"/>
          </a:xfrm>
          <a:prstGeom prst="rect">
            <a:avLst/>
          </a:prstGeom>
        </p:spPr>
        <p:txBody>
          <a:bodyPr lIns="40736" tIns="40736" rIns="40736" bIns="40736"/>
          <a:lstStyle>
            <a:lvl1pPr marL="0" indent="0">
              <a:spcBef>
                <a:spcPts val="200"/>
              </a:spcBef>
              <a:buSzTx/>
              <a:buNone/>
              <a:defRPr sz="1200"/>
            </a:lvl1pPr>
            <a:lvl2pPr marL="0" indent="407349">
              <a:spcBef>
                <a:spcPts val="200"/>
              </a:spcBef>
              <a:buSzTx/>
              <a:buNone/>
              <a:defRPr sz="1200"/>
            </a:lvl2pPr>
            <a:lvl3pPr marL="0" indent="814684">
              <a:spcBef>
                <a:spcPts val="200"/>
              </a:spcBef>
              <a:buSzTx/>
              <a:buNone/>
              <a:defRPr sz="1200"/>
            </a:lvl3pPr>
            <a:lvl4pPr marL="0" indent="1222040">
              <a:spcBef>
                <a:spcPts val="200"/>
              </a:spcBef>
              <a:buSzTx/>
              <a:buNone/>
              <a:defRPr sz="1200"/>
            </a:lvl4pPr>
            <a:lvl5pPr marL="0" indent="1629380">
              <a:spcBef>
                <a:spcPts val="200"/>
              </a:spcBef>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4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out Caption">
    <p:spTree>
      <p:nvGrpSpPr>
        <p:cNvPr id="1" name=""/>
        <p:cNvGrpSpPr/>
        <p:nvPr/>
      </p:nvGrpSpPr>
      <p:grpSpPr>
        <a:xfrm>
          <a:off x="0" y="0"/>
          <a:ext cx="0" cy="0"/>
          <a:chOff x="0" y="0"/>
          <a:chExt cx="0" cy="0"/>
        </a:xfrm>
      </p:grpSpPr>
      <p:sp>
        <p:nvSpPr>
          <p:cNvPr id="443" name="Title 1"/>
          <p:cNvSpPr txBox="1"/>
          <p:nvPr/>
        </p:nvSpPr>
        <p:spPr>
          <a:xfrm>
            <a:off x="249240" y="328185"/>
            <a:ext cx="8534401" cy="427102"/>
          </a:xfrm>
          <a:prstGeom prst="rect">
            <a:avLst/>
          </a:prstGeom>
          <a:ln w="12700">
            <a:miter lim="400000"/>
          </a:ln>
          <a:extLst>
            <a:ext uri="{C572A759-6A51-4108-AA02-DFA0A04FC94B}">
              <ma14:wrappingTextBoxFlag xmlns:ma14="http://schemas.microsoft.com/office/mac/drawingml/2011/main" val="1"/>
            </a:ext>
          </a:extLst>
        </p:spPr>
        <p:txBody>
          <a:bodyPr lIns="40736" tIns="40736" rIns="40736" bIns="40736" anchor="ctr">
            <a:spAutoFit/>
          </a:bodyPr>
          <a:lstStyle>
            <a:lvl1pPr defTabSz="739087">
              <a:defRPr b="1" sz="2400"/>
            </a:lvl1pPr>
          </a:lstStyle>
          <a:p>
            <a:pPr/>
            <a:r>
              <a:t>Click to edit Master title style</a:t>
            </a:r>
          </a:p>
        </p:txBody>
      </p:sp>
      <p:sp>
        <p:nvSpPr>
          <p:cNvPr id="444" name="Picture Placeholder 2"/>
          <p:cNvSpPr/>
          <p:nvPr>
            <p:ph type="pic" idx="13"/>
          </p:nvPr>
        </p:nvSpPr>
        <p:spPr>
          <a:xfrm>
            <a:off x="1" y="1086224"/>
            <a:ext cx="9144001" cy="3604002"/>
          </a:xfrm>
          <a:prstGeom prst="rect">
            <a:avLst/>
          </a:prstGeom>
        </p:spPr>
        <p:txBody>
          <a:bodyPr lIns="91439" tIns="45719" rIns="91439" bIns="45719">
            <a:noAutofit/>
          </a:bodyPr>
          <a:lstStyle/>
          <a:p>
            <a:pPr/>
          </a:p>
        </p:txBody>
      </p:sp>
      <p:sp>
        <p:nvSpPr>
          <p:cNvPr id="4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52" name="Title Text"/>
          <p:cNvSpPr txBox="1"/>
          <p:nvPr>
            <p:ph type="title"/>
          </p:nvPr>
        </p:nvSpPr>
        <p:spPr>
          <a:xfrm>
            <a:off x="685800" y="1597885"/>
            <a:ext cx="7772400" cy="1102520"/>
          </a:xfrm>
          <a:prstGeom prst="rect">
            <a:avLst/>
          </a:prstGeom>
        </p:spPr>
        <p:txBody>
          <a:bodyPr lIns="40736" tIns="40736" rIns="40736" bIns="40736"/>
          <a:lstStyle/>
          <a:p>
            <a:pPr/>
            <a:r>
              <a:t>Title Text</a:t>
            </a:r>
          </a:p>
        </p:txBody>
      </p:sp>
      <p:sp>
        <p:nvSpPr>
          <p:cNvPr id="453" name="Body Level One…"/>
          <p:cNvSpPr txBox="1"/>
          <p:nvPr>
            <p:ph type="body" sz="quarter" idx="1"/>
          </p:nvPr>
        </p:nvSpPr>
        <p:spPr>
          <a:xfrm>
            <a:off x="1371600" y="2914650"/>
            <a:ext cx="6400800" cy="1314450"/>
          </a:xfrm>
          <a:prstGeom prst="rect">
            <a:avLst/>
          </a:prstGeom>
        </p:spPr>
        <p:txBody>
          <a:bodyPr lIns="40736" tIns="40736" rIns="40736" bIns="40736"/>
          <a:lstStyle>
            <a:lvl1pPr marL="0" indent="0" algn="ctr">
              <a:buSzTx/>
              <a:buNone/>
              <a:defRPr>
                <a:solidFill>
                  <a:srgbClr val="888888"/>
                </a:solidFill>
              </a:defRPr>
            </a:lvl1pPr>
            <a:lvl2pPr marL="0" indent="456725" algn="ctr">
              <a:buSzTx/>
              <a:buNone/>
              <a:defRPr>
                <a:solidFill>
                  <a:srgbClr val="888888"/>
                </a:solidFill>
              </a:defRPr>
            </a:lvl2pPr>
            <a:lvl3pPr marL="0" indent="913463" algn="ctr">
              <a:buSzTx/>
              <a:buNone/>
              <a:defRPr>
                <a:solidFill>
                  <a:srgbClr val="888888"/>
                </a:solidFill>
              </a:defRPr>
            </a:lvl3pPr>
            <a:lvl4pPr marL="0" indent="1370192" algn="ctr">
              <a:buSzTx/>
              <a:buNone/>
              <a:defRPr>
                <a:solidFill>
                  <a:srgbClr val="888888"/>
                </a:solidFill>
              </a:defRPr>
            </a:lvl4pPr>
            <a:lvl5pPr marL="0" indent="1826924" algn="ctr">
              <a:buSz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54" name="Slide Number"/>
          <p:cNvSpPr txBox="1"/>
          <p:nvPr>
            <p:ph type="sldNum" sz="quarter" idx="2"/>
          </p:nvPr>
        </p:nvSpPr>
        <p:spPr>
          <a:xfrm>
            <a:off x="6553200" y="4767264"/>
            <a:ext cx="358329" cy="370757"/>
          </a:xfrm>
          <a:prstGeom prst="rect">
            <a:avLst/>
          </a:prstGeom>
        </p:spPr>
        <p:txBody>
          <a:bodyPr lIns="45677" tIns="45677" rIns="45677" bIns="45677"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1" name="Slide Number"/>
          <p:cNvSpPr txBox="1"/>
          <p:nvPr>
            <p:ph type="sldNum" sz="quarter" idx="2"/>
          </p:nvPr>
        </p:nvSpPr>
        <p:spPr>
          <a:xfrm>
            <a:off x="6553200" y="4767264"/>
            <a:ext cx="358329" cy="370757"/>
          </a:xfrm>
          <a:prstGeom prst="rect">
            <a:avLst/>
          </a:prstGeom>
        </p:spPr>
        <p:txBody>
          <a:bodyPr lIns="45677" tIns="45677" rIns="45677" bIns="45677"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out Caption">
    <p:spTree>
      <p:nvGrpSpPr>
        <p:cNvPr id="1" name=""/>
        <p:cNvGrpSpPr/>
        <p:nvPr/>
      </p:nvGrpSpPr>
      <p:grpSpPr>
        <a:xfrm>
          <a:off x="0" y="0"/>
          <a:ext cx="0" cy="0"/>
          <a:chOff x="0" y="0"/>
          <a:chExt cx="0" cy="0"/>
        </a:xfrm>
      </p:grpSpPr>
      <p:sp>
        <p:nvSpPr>
          <p:cNvPr id="53" name="Title 1"/>
          <p:cNvSpPr txBox="1"/>
          <p:nvPr/>
        </p:nvSpPr>
        <p:spPr>
          <a:xfrm>
            <a:off x="249240" y="328144"/>
            <a:ext cx="8534401" cy="427184"/>
          </a:xfrm>
          <a:prstGeom prst="rect">
            <a:avLst/>
          </a:prstGeom>
          <a:ln w="12700">
            <a:miter lim="400000"/>
          </a:ln>
          <a:extLst>
            <a:ext uri="{C572A759-6A51-4108-AA02-DFA0A04FC94B}">
              <ma14:wrappingTextBoxFlag xmlns:ma14="http://schemas.microsoft.com/office/mac/drawingml/2011/main" val="1"/>
            </a:ext>
          </a:extLst>
        </p:spPr>
        <p:txBody>
          <a:bodyPr lIns="40776" tIns="40776" rIns="40776" bIns="40776" anchor="ctr">
            <a:spAutoFit/>
          </a:bodyPr>
          <a:lstStyle>
            <a:lvl1pPr defTabSz="739824">
              <a:defRPr b="1" sz="2400"/>
            </a:lvl1pPr>
          </a:lstStyle>
          <a:p>
            <a:pPr/>
            <a:r>
              <a:t>Click to edit Master title style</a:t>
            </a:r>
          </a:p>
        </p:txBody>
      </p:sp>
      <p:sp>
        <p:nvSpPr>
          <p:cNvPr id="54" name="Picture Placeholder 2"/>
          <p:cNvSpPr/>
          <p:nvPr>
            <p:ph type="pic" idx="13"/>
          </p:nvPr>
        </p:nvSpPr>
        <p:spPr>
          <a:xfrm>
            <a:off x="1" y="1086215"/>
            <a:ext cx="9144001" cy="3604002"/>
          </a:xfrm>
          <a:prstGeom prst="rect">
            <a:avLst/>
          </a:prstGeom>
        </p:spPr>
        <p:txBody>
          <a:bodyPr lIns="91439" tIns="45719" rIns="91439" bIns="45719">
            <a:noAutofit/>
          </a:bodyPr>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8" name="Title Text"/>
          <p:cNvSpPr txBox="1"/>
          <p:nvPr>
            <p:ph type="title"/>
          </p:nvPr>
        </p:nvSpPr>
        <p:spPr>
          <a:prstGeom prst="rect">
            <a:avLst/>
          </a:prstGeom>
        </p:spPr>
        <p:txBody>
          <a:bodyPr lIns="40736" tIns="40736" rIns="40736" bIns="40736"/>
          <a:lstStyle/>
          <a:p>
            <a:pPr/>
            <a:r>
              <a:t>Title Text</a:t>
            </a:r>
          </a:p>
        </p:txBody>
      </p:sp>
      <p:sp>
        <p:nvSpPr>
          <p:cNvPr id="469" name="Slide Number"/>
          <p:cNvSpPr txBox="1"/>
          <p:nvPr>
            <p:ph type="sldNum" sz="quarter" idx="2"/>
          </p:nvPr>
        </p:nvSpPr>
        <p:spPr>
          <a:xfrm>
            <a:off x="6553200" y="4767264"/>
            <a:ext cx="358329" cy="370757"/>
          </a:xfrm>
          <a:prstGeom prst="rect">
            <a:avLst/>
          </a:prstGeom>
        </p:spPr>
        <p:txBody>
          <a:bodyPr lIns="45677" tIns="45677" rIns="45677" bIns="45677"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AGE">
    <p:spTree>
      <p:nvGrpSpPr>
        <p:cNvPr id="1" name=""/>
        <p:cNvGrpSpPr/>
        <p:nvPr/>
      </p:nvGrpSpPr>
      <p:grpSpPr>
        <a:xfrm>
          <a:off x="0" y="0"/>
          <a:ext cx="0" cy="0"/>
          <a:chOff x="0" y="0"/>
          <a:chExt cx="0" cy="0"/>
        </a:xfrm>
      </p:grpSpPr>
      <p:sp>
        <p:nvSpPr>
          <p:cNvPr id="476" name="Rectangle 1033"/>
          <p:cNvSpPr/>
          <p:nvPr/>
        </p:nvSpPr>
        <p:spPr>
          <a:xfrm>
            <a:off x="1" y="1081107"/>
            <a:ext cx="9144001" cy="4062413"/>
          </a:xfrm>
          <a:prstGeom prst="rect">
            <a:avLst/>
          </a:prstGeom>
          <a:solidFill>
            <a:srgbClr val="296DC0"/>
          </a:solidFill>
          <a:ln w="12700">
            <a:miter lim="400000"/>
          </a:ln>
        </p:spPr>
        <p:txBody>
          <a:bodyPr lIns="45719" rIns="45719" anchor="ctr"/>
          <a:lstStyle/>
          <a:p>
            <a:pPr defTabSz="739015">
              <a:defRPr sz="2400"/>
            </a:pPr>
          </a:p>
        </p:txBody>
      </p:sp>
      <p:sp>
        <p:nvSpPr>
          <p:cNvPr id="477" name="Text Box 15"/>
          <p:cNvSpPr txBox="1"/>
          <p:nvPr/>
        </p:nvSpPr>
        <p:spPr>
          <a:xfrm>
            <a:off x="315939" y="4519676"/>
            <a:ext cx="7624765" cy="340687"/>
          </a:xfrm>
          <a:prstGeom prst="rect">
            <a:avLst/>
          </a:prstGeom>
          <a:ln w="12700">
            <a:miter lim="400000"/>
          </a:ln>
          <a:extLst>
            <a:ext uri="{C572A759-6A51-4108-AA02-DFA0A04FC94B}">
              <ma14:wrappingTextBoxFlag xmlns:ma14="http://schemas.microsoft.com/office/mac/drawingml/2011/main" val="1"/>
            </a:ext>
          </a:extLst>
        </p:spPr>
        <p:txBody>
          <a:bodyPr lIns="40732" tIns="40732" rIns="40732" bIns="40732">
            <a:spAutoFit/>
          </a:bodyPr>
          <a:lstStyle>
            <a:lvl1pPr defTabSz="739015">
              <a:lnSpc>
                <a:spcPct val="120000"/>
              </a:lnSpc>
              <a:spcBef>
                <a:spcPts val="1000"/>
              </a:spcBef>
              <a:defRPr>
                <a:solidFill>
                  <a:schemeClr val="accent3">
                    <a:lumOff val="44000"/>
                  </a:schemeClr>
                </a:solidFill>
              </a:defRPr>
            </a:lvl1pPr>
          </a:lstStyle>
          <a:p>
            <a:pPr/>
            <a:r>
              <a:t>Click to edit Master Presentation Date</a:t>
            </a:r>
          </a:p>
        </p:txBody>
      </p:sp>
      <p:sp>
        <p:nvSpPr>
          <p:cNvPr id="478" name="Title Text"/>
          <p:cNvSpPr txBox="1"/>
          <p:nvPr>
            <p:ph type="title"/>
          </p:nvPr>
        </p:nvSpPr>
        <p:spPr>
          <a:xfrm>
            <a:off x="343558" y="3249474"/>
            <a:ext cx="7772401" cy="1021557"/>
          </a:xfrm>
          <a:prstGeom prst="rect">
            <a:avLst/>
          </a:prstGeom>
        </p:spPr>
        <p:txBody>
          <a:bodyPr lIns="40732" tIns="40732" rIns="40732" bIns="40732" anchor="t"/>
          <a:lstStyle>
            <a:lvl1pPr>
              <a:defRPr cap="all" sz="3300">
                <a:solidFill>
                  <a:schemeClr val="accent3">
                    <a:lumOff val="44000"/>
                  </a:schemeClr>
                </a:solidFill>
              </a:defRPr>
            </a:lvl1pPr>
          </a:lstStyle>
          <a:p>
            <a:pPr/>
            <a:r>
              <a:t>Title Text</a:t>
            </a:r>
          </a:p>
        </p:txBody>
      </p:sp>
      <p:sp>
        <p:nvSpPr>
          <p:cNvPr id="479" name="Body Level One…"/>
          <p:cNvSpPr txBox="1"/>
          <p:nvPr>
            <p:ph type="body" sz="quarter" idx="1"/>
          </p:nvPr>
        </p:nvSpPr>
        <p:spPr>
          <a:xfrm>
            <a:off x="343558" y="2297013"/>
            <a:ext cx="7772401" cy="878075"/>
          </a:xfrm>
          <a:prstGeom prst="rect">
            <a:avLst/>
          </a:prstGeom>
        </p:spPr>
        <p:txBody>
          <a:bodyPr lIns="40732" tIns="40732" rIns="40732" bIns="40732" anchor="b"/>
          <a:lstStyle>
            <a:lvl1pPr marL="0" indent="0">
              <a:spcBef>
                <a:spcPts val="400"/>
              </a:spcBef>
              <a:buSzTx/>
              <a:buNone/>
              <a:defRPr sz="1800">
                <a:solidFill>
                  <a:schemeClr val="accent3">
                    <a:lumOff val="44000"/>
                  </a:schemeClr>
                </a:solidFill>
              </a:defRPr>
            </a:lvl1pPr>
            <a:lvl2pPr marL="0" indent="407309">
              <a:spcBef>
                <a:spcPts val="400"/>
              </a:spcBef>
              <a:buSzTx/>
              <a:buNone/>
              <a:defRPr sz="1800">
                <a:solidFill>
                  <a:schemeClr val="accent3">
                    <a:lumOff val="44000"/>
                  </a:schemeClr>
                </a:solidFill>
              </a:defRPr>
            </a:lvl2pPr>
            <a:lvl3pPr marL="0" indent="814603">
              <a:spcBef>
                <a:spcPts val="400"/>
              </a:spcBef>
              <a:buSzTx/>
              <a:buNone/>
              <a:defRPr sz="1800">
                <a:solidFill>
                  <a:schemeClr val="accent3">
                    <a:lumOff val="44000"/>
                  </a:schemeClr>
                </a:solidFill>
              </a:defRPr>
            </a:lvl3pPr>
            <a:lvl4pPr marL="0" indent="1221920">
              <a:spcBef>
                <a:spcPts val="400"/>
              </a:spcBef>
              <a:buSzTx/>
              <a:buNone/>
              <a:defRPr sz="1800">
                <a:solidFill>
                  <a:schemeClr val="accent3">
                    <a:lumOff val="44000"/>
                  </a:schemeClr>
                </a:solidFill>
              </a:defRPr>
            </a:lvl4pPr>
            <a:lvl5pPr marL="0" indent="1629222">
              <a:spcBef>
                <a:spcPts val="400"/>
              </a:spcBef>
              <a:buSzTx/>
              <a:buNone/>
              <a:defRPr sz="18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pic>
        <p:nvPicPr>
          <p:cNvPr id="480" name="Picture 7" descr="Picture 7"/>
          <p:cNvPicPr>
            <a:picLocks noChangeAspect="1"/>
          </p:cNvPicPr>
          <p:nvPr/>
        </p:nvPicPr>
        <p:blipFill>
          <a:blip r:embed="rId2">
            <a:extLst/>
          </a:blip>
          <a:stretch>
            <a:fillRect/>
          </a:stretch>
        </p:blipFill>
        <p:spPr>
          <a:xfrm>
            <a:off x="134960" y="97653"/>
            <a:ext cx="3298826" cy="900113"/>
          </a:xfrm>
          <a:prstGeom prst="rect">
            <a:avLst/>
          </a:prstGeom>
          <a:ln w="12700">
            <a:miter lim="400000"/>
          </a:ln>
        </p:spPr>
      </p:pic>
      <p:sp>
        <p:nvSpPr>
          <p:cNvPr id="4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Content">
    <p:spTree>
      <p:nvGrpSpPr>
        <p:cNvPr id="1" name=""/>
        <p:cNvGrpSpPr/>
        <p:nvPr/>
      </p:nvGrpSpPr>
      <p:grpSpPr>
        <a:xfrm>
          <a:off x="0" y="0"/>
          <a:ext cx="0" cy="0"/>
          <a:chOff x="0" y="0"/>
          <a:chExt cx="0" cy="0"/>
        </a:xfrm>
      </p:grpSpPr>
      <p:sp>
        <p:nvSpPr>
          <p:cNvPr id="488" name="Title Text"/>
          <p:cNvSpPr txBox="1"/>
          <p:nvPr>
            <p:ph type="title"/>
          </p:nvPr>
        </p:nvSpPr>
        <p:spPr>
          <a:prstGeom prst="rect">
            <a:avLst/>
          </a:prstGeom>
        </p:spPr>
        <p:txBody>
          <a:bodyPr lIns="40732" tIns="40732" rIns="40732" bIns="40732"/>
          <a:lstStyle/>
          <a:p>
            <a:pPr/>
            <a:r>
              <a:t>Title Text</a:t>
            </a:r>
          </a:p>
        </p:txBody>
      </p:sp>
      <p:sp>
        <p:nvSpPr>
          <p:cNvPr id="489" name="Body Level One…"/>
          <p:cNvSpPr txBox="1"/>
          <p:nvPr>
            <p:ph type="body" idx="1"/>
          </p:nvPr>
        </p:nvSpPr>
        <p:spPr>
          <a:xfrm>
            <a:off x="249267" y="1200172"/>
            <a:ext cx="8499476" cy="3394475"/>
          </a:xfrm>
          <a:prstGeom prst="rect">
            <a:avLst/>
          </a:prstGeom>
        </p:spPr>
        <p:txBody>
          <a:bodyPr lIns="40732" tIns="40732" rIns="40732" bIns="40732"/>
          <a:lstStyle>
            <a:lvl1pPr marL="305478" indent="-305478"/>
            <a:lvl2pPr marL="688670" indent="-281363"/>
            <a:lvl3pPr marL="1052207" indent="-237595"/>
            <a:lvl4pPr marL="1489208" indent="-267294"/>
            <a:lvl5pPr marL="1896519" indent="-267294"/>
          </a:lstStyle>
          <a:p>
            <a:pPr/>
            <a:r>
              <a:t>Body Level One</a:t>
            </a:r>
          </a:p>
          <a:p>
            <a:pPr lvl="1"/>
            <a:r>
              <a:t>Body Level Two</a:t>
            </a:r>
          </a:p>
          <a:p>
            <a:pPr lvl="2"/>
            <a:r>
              <a:t>Body Level Three</a:t>
            </a:r>
          </a:p>
          <a:p>
            <a:pPr lvl="3"/>
            <a:r>
              <a:t>Body Level Four</a:t>
            </a:r>
          </a:p>
          <a:p>
            <a:pPr lvl="4"/>
            <a:r>
              <a:t>Body Level Five</a:t>
            </a:r>
          </a:p>
        </p:txBody>
      </p:sp>
      <p:sp>
        <p:nvSpPr>
          <p:cNvPr id="4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lumn Content">
    <p:spTree>
      <p:nvGrpSpPr>
        <p:cNvPr id="1" name=""/>
        <p:cNvGrpSpPr/>
        <p:nvPr/>
      </p:nvGrpSpPr>
      <p:grpSpPr>
        <a:xfrm>
          <a:off x="0" y="0"/>
          <a:ext cx="0" cy="0"/>
          <a:chOff x="0" y="0"/>
          <a:chExt cx="0" cy="0"/>
        </a:xfrm>
      </p:grpSpPr>
      <p:sp>
        <p:nvSpPr>
          <p:cNvPr id="497" name="Title Text"/>
          <p:cNvSpPr txBox="1"/>
          <p:nvPr>
            <p:ph type="title"/>
          </p:nvPr>
        </p:nvSpPr>
        <p:spPr>
          <a:prstGeom prst="rect">
            <a:avLst/>
          </a:prstGeom>
        </p:spPr>
        <p:txBody>
          <a:bodyPr lIns="40732" tIns="40732" rIns="40732" bIns="40732"/>
          <a:lstStyle/>
          <a:p>
            <a:pPr/>
            <a:r>
              <a:t>Title Text</a:t>
            </a:r>
          </a:p>
        </p:txBody>
      </p:sp>
      <p:sp>
        <p:nvSpPr>
          <p:cNvPr id="498" name="Body Level One…"/>
          <p:cNvSpPr txBox="1"/>
          <p:nvPr>
            <p:ph type="body" sz="half" idx="1"/>
          </p:nvPr>
        </p:nvSpPr>
        <p:spPr>
          <a:xfrm>
            <a:off x="249242" y="1200172"/>
            <a:ext cx="4173539" cy="3394475"/>
          </a:xfrm>
          <a:prstGeom prst="rect">
            <a:avLst/>
          </a:prstGeom>
        </p:spPr>
        <p:txBody>
          <a:bodyPr lIns="40732" tIns="40732" rIns="40732" bIns="40732"/>
          <a:lstStyle>
            <a:lvl1pPr marL="305478" indent="-305478"/>
            <a:lvl2pPr marL="688670" indent="-281363"/>
            <a:lvl3pPr marL="1052207" indent="-237595"/>
            <a:lvl4pPr marL="1489208" indent="-267294"/>
            <a:lvl5pPr marL="1896519" indent="-267294"/>
          </a:lstStyle>
          <a:p>
            <a:pPr/>
            <a:r>
              <a:t>Body Level One</a:t>
            </a:r>
          </a:p>
          <a:p>
            <a:pPr lvl="1"/>
            <a:r>
              <a:t>Body Level Two</a:t>
            </a:r>
          </a:p>
          <a:p>
            <a:pPr lvl="2"/>
            <a:r>
              <a:t>Body Level Three</a:t>
            </a:r>
          </a:p>
          <a:p>
            <a:pPr lvl="3"/>
            <a:r>
              <a:t>Body Level Four</a:t>
            </a:r>
          </a:p>
          <a:p>
            <a:pPr lvl="4"/>
            <a:r>
              <a:t>Body Level Five</a:t>
            </a:r>
          </a:p>
        </p:txBody>
      </p:sp>
      <p:sp>
        <p:nvSpPr>
          <p:cNvPr id="4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506" name="Title 1"/>
          <p:cNvSpPr txBox="1"/>
          <p:nvPr/>
        </p:nvSpPr>
        <p:spPr>
          <a:xfrm>
            <a:off x="249240" y="328189"/>
            <a:ext cx="8534401" cy="427094"/>
          </a:xfrm>
          <a:prstGeom prst="rect">
            <a:avLst/>
          </a:prstGeom>
          <a:ln w="12700">
            <a:miter lim="400000"/>
          </a:ln>
          <a:extLst>
            <a:ext uri="{C572A759-6A51-4108-AA02-DFA0A04FC94B}">
              <ma14:wrappingTextBoxFlag xmlns:ma14="http://schemas.microsoft.com/office/mac/drawingml/2011/main" val="1"/>
            </a:ext>
          </a:extLst>
        </p:spPr>
        <p:txBody>
          <a:bodyPr lIns="40732" tIns="40732" rIns="40732" bIns="40732" anchor="ctr">
            <a:spAutoFit/>
          </a:bodyPr>
          <a:lstStyle>
            <a:lvl1pPr defTabSz="739015">
              <a:defRPr b="1" sz="2400"/>
            </a:lvl1pPr>
          </a:lstStyle>
          <a:p>
            <a:pPr/>
            <a:r>
              <a:t>Click to edit Master title style</a:t>
            </a:r>
          </a:p>
        </p:txBody>
      </p:sp>
      <p:sp>
        <p:nvSpPr>
          <p:cNvPr id="507" name="Title Text"/>
          <p:cNvSpPr txBox="1"/>
          <p:nvPr>
            <p:ph type="title"/>
          </p:nvPr>
        </p:nvSpPr>
        <p:spPr>
          <a:xfrm>
            <a:off x="274785" y="3600451"/>
            <a:ext cx="7003906" cy="425055"/>
          </a:xfrm>
          <a:prstGeom prst="rect">
            <a:avLst/>
          </a:prstGeom>
        </p:spPr>
        <p:txBody>
          <a:bodyPr lIns="40732" tIns="40732" rIns="40732" bIns="40732" anchor="b"/>
          <a:lstStyle>
            <a:lvl1pPr>
              <a:defRPr sz="1600"/>
            </a:lvl1pPr>
          </a:lstStyle>
          <a:p>
            <a:pPr/>
            <a:r>
              <a:t>Title Text</a:t>
            </a:r>
          </a:p>
        </p:txBody>
      </p:sp>
      <p:sp>
        <p:nvSpPr>
          <p:cNvPr id="508" name="Picture Placeholder 2"/>
          <p:cNvSpPr/>
          <p:nvPr>
            <p:ph type="pic" sz="half" idx="13"/>
          </p:nvPr>
        </p:nvSpPr>
        <p:spPr>
          <a:xfrm>
            <a:off x="289664" y="1086214"/>
            <a:ext cx="6989052" cy="2459469"/>
          </a:xfrm>
          <a:prstGeom prst="rect">
            <a:avLst/>
          </a:prstGeom>
        </p:spPr>
        <p:txBody>
          <a:bodyPr lIns="91439" tIns="45719" rIns="91439" bIns="45719">
            <a:noAutofit/>
          </a:bodyPr>
          <a:lstStyle/>
          <a:p>
            <a:pPr/>
          </a:p>
        </p:txBody>
      </p:sp>
      <p:sp>
        <p:nvSpPr>
          <p:cNvPr id="509" name="Body Level One…"/>
          <p:cNvSpPr txBox="1"/>
          <p:nvPr>
            <p:ph type="body" sz="quarter" idx="1"/>
          </p:nvPr>
        </p:nvSpPr>
        <p:spPr>
          <a:xfrm>
            <a:off x="267380" y="4025505"/>
            <a:ext cx="7011330" cy="603647"/>
          </a:xfrm>
          <a:prstGeom prst="rect">
            <a:avLst/>
          </a:prstGeom>
        </p:spPr>
        <p:txBody>
          <a:bodyPr lIns="40732" tIns="40732" rIns="40732" bIns="40732"/>
          <a:lstStyle>
            <a:lvl1pPr marL="0" indent="0">
              <a:spcBef>
                <a:spcPts val="200"/>
              </a:spcBef>
              <a:buSzTx/>
              <a:buNone/>
              <a:defRPr sz="1200"/>
            </a:lvl1pPr>
            <a:lvl2pPr marL="0" indent="407309">
              <a:spcBef>
                <a:spcPts val="200"/>
              </a:spcBef>
              <a:buSzTx/>
              <a:buNone/>
              <a:defRPr sz="1200"/>
            </a:lvl2pPr>
            <a:lvl3pPr marL="0" indent="814603">
              <a:spcBef>
                <a:spcPts val="200"/>
              </a:spcBef>
              <a:buSzTx/>
              <a:buNone/>
              <a:defRPr sz="1200"/>
            </a:lvl3pPr>
            <a:lvl4pPr marL="0" indent="1221920">
              <a:spcBef>
                <a:spcPts val="200"/>
              </a:spcBef>
              <a:buSzTx/>
              <a:buNone/>
              <a:defRPr sz="1200"/>
            </a:lvl4pPr>
            <a:lvl5pPr marL="0" indent="1629222">
              <a:spcBef>
                <a:spcPts val="200"/>
              </a:spcBef>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5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out Caption">
    <p:spTree>
      <p:nvGrpSpPr>
        <p:cNvPr id="1" name=""/>
        <p:cNvGrpSpPr/>
        <p:nvPr/>
      </p:nvGrpSpPr>
      <p:grpSpPr>
        <a:xfrm>
          <a:off x="0" y="0"/>
          <a:ext cx="0" cy="0"/>
          <a:chOff x="0" y="0"/>
          <a:chExt cx="0" cy="0"/>
        </a:xfrm>
      </p:grpSpPr>
      <p:sp>
        <p:nvSpPr>
          <p:cNvPr id="517" name="Title 1"/>
          <p:cNvSpPr txBox="1"/>
          <p:nvPr/>
        </p:nvSpPr>
        <p:spPr>
          <a:xfrm>
            <a:off x="249240" y="328189"/>
            <a:ext cx="8534401" cy="427094"/>
          </a:xfrm>
          <a:prstGeom prst="rect">
            <a:avLst/>
          </a:prstGeom>
          <a:ln w="12700">
            <a:miter lim="400000"/>
          </a:ln>
          <a:extLst>
            <a:ext uri="{C572A759-6A51-4108-AA02-DFA0A04FC94B}">
              <ma14:wrappingTextBoxFlag xmlns:ma14="http://schemas.microsoft.com/office/mac/drawingml/2011/main" val="1"/>
            </a:ext>
          </a:extLst>
        </p:spPr>
        <p:txBody>
          <a:bodyPr lIns="40732" tIns="40732" rIns="40732" bIns="40732" anchor="ctr">
            <a:spAutoFit/>
          </a:bodyPr>
          <a:lstStyle>
            <a:lvl1pPr defTabSz="739015">
              <a:defRPr b="1" sz="2400"/>
            </a:lvl1pPr>
          </a:lstStyle>
          <a:p>
            <a:pPr/>
            <a:r>
              <a:t>Click to edit Master title style</a:t>
            </a:r>
          </a:p>
        </p:txBody>
      </p:sp>
      <p:sp>
        <p:nvSpPr>
          <p:cNvPr id="518" name="Picture Placeholder 2"/>
          <p:cNvSpPr/>
          <p:nvPr>
            <p:ph type="pic" idx="13"/>
          </p:nvPr>
        </p:nvSpPr>
        <p:spPr>
          <a:xfrm>
            <a:off x="1" y="1086224"/>
            <a:ext cx="9144001" cy="3604002"/>
          </a:xfrm>
          <a:prstGeom prst="rect">
            <a:avLst/>
          </a:prstGeom>
        </p:spPr>
        <p:txBody>
          <a:bodyPr lIns="91439" tIns="45719" rIns="91439" bIns="45719">
            <a:noAutofit/>
          </a:bodyPr>
          <a:lstStyle/>
          <a:p>
            <a:pPr/>
          </a:p>
        </p:txBody>
      </p:sp>
      <p:sp>
        <p:nvSpPr>
          <p:cNvPr id="5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526" name="Slide Number"/>
          <p:cNvSpPr txBox="1"/>
          <p:nvPr>
            <p:ph type="sldNum" sz="quarter" idx="2"/>
          </p:nvPr>
        </p:nvSpPr>
        <p:spPr>
          <a:xfrm>
            <a:off x="6553200" y="4767267"/>
            <a:ext cx="390816" cy="377540"/>
          </a:xfrm>
          <a:prstGeom prst="rect">
            <a:avLst/>
          </a:prstGeom>
        </p:spPr>
        <p:txBody>
          <a:bodyPr lIns="40732" tIns="40732" rIns="40732" bIns="40732" anchor="t"/>
          <a:lstStyle>
            <a:lvl1pPr algn="l" defTabSz="739015">
              <a:defRPr sz="21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533" name="Title Text"/>
          <p:cNvSpPr txBox="1"/>
          <p:nvPr>
            <p:ph type="title"/>
          </p:nvPr>
        </p:nvSpPr>
        <p:spPr>
          <a:xfrm>
            <a:off x="685800" y="1597891"/>
            <a:ext cx="7772400" cy="1102520"/>
          </a:xfrm>
          <a:prstGeom prst="rect">
            <a:avLst/>
          </a:prstGeom>
        </p:spPr>
        <p:txBody>
          <a:bodyPr lIns="40732" tIns="40732" rIns="40732" bIns="40732"/>
          <a:lstStyle/>
          <a:p>
            <a:pPr/>
            <a:r>
              <a:t>Title Text</a:t>
            </a:r>
          </a:p>
        </p:txBody>
      </p:sp>
      <p:sp>
        <p:nvSpPr>
          <p:cNvPr id="534" name="Body Level One…"/>
          <p:cNvSpPr txBox="1"/>
          <p:nvPr>
            <p:ph type="body" sz="quarter" idx="1"/>
          </p:nvPr>
        </p:nvSpPr>
        <p:spPr>
          <a:xfrm>
            <a:off x="1371600" y="2914650"/>
            <a:ext cx="6400800" cy="1314450"/>
          </a:xfrm>
          <a:prstGeom prst="rect">
            <a:avLst/>
          </a:prstGeom>
        </p:spPr>
        <p:txBody>
          <a:bodyPr lIns="40732" tIns="40732" rIns="40732" bIns="40732"/>
          <a:lstStyle>
            <a:lvl1pPr marL="0" indent="0" algn="ctr">
              <a:buSzTx/>
              <a:buNone/>
              <a:defRPr>
                <a:solidFill>
                  <a:srgbClr val="888888"/>
                </a:solidFill>
              </a:defRPr>
            </a:lvl1pPr>
            <a:lvl2pPr marL="0" indent="456682" algn="ctr">
              <a:buSzTx/>
              <a:buNone/>
              <a:defRPr>
                <a:solidFill>
                  <a:srgbClr val="888888"/>
                </a:solidFill>
              </a:defRPr>
            </a:lvl2pPr>
            <a:lvl3pPr marL="0" indent="913373" algn="ctr">
              <a:buSzTx/>
              <a:buNone/>
              <a:defRPr>
                <a:solidFill>
                  <a:srgbClr val="888888"/>
                </a:solidFill>
              </a:defRPr>
            </a:lvl3pPr>
            <a:lvl4pPr marL="0" indent="1370058" algn="ctr">
              <a:buSzTx/>
              <a:buNone/>
              <a:defRPr>
                <a:solidFill>
                  <a:srgbClr val="888888"/>
                </a:solidFill>
              </a:defRPr>
            </a:lvl4pPr>
            <a:lvl5pPr marL="0" indent="1826741" algn="ctr">
              <a:buSz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535" name="Slide Number"/>
          <p:cNvSpPr txBox="1"/>
          <p:nvPr>
            <p:ph type="sldNum" sz="quarter" idx="2"/>
          </p:nvPr>
        </p:nvSpPr>
        <p:spPr>
          <a:xfrm>
            <a:off x="6553200" y="4767264"/>
            <a:ext cx="358321" cy="370749"/>
          </a:xfrm>
          <a:prstGeom prst="rect">
            <a:avLst/>
          </a:prstGeom>
        </p:spPr>
        <p:txBody>
          <a:bodyPr lIns="45673" tIns="45673" rIns="45673" bIns="45673"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AGE">
    <p:spTree>
      <p:nvGrpSpPr>
        <p:cNvPr id="1" name=""/>
        <p:cNvGrpSpPr/>
        <p:nvPr/>
      </p:nvGrpSpPr>
      <p:grpSpPr>
        <a:xfrm>
          <a:off x="0" y="0"/>
          <a:ext cx="0" cy="0"/>
          <a:chOff x="0" y="0"/>
          <a:chExt cx="0" cy="0"/>
        </a:xfrm>
      </p:grpSpPr>
      <p:sp>
        <p:nvSpPr>
          <p:cNvPr id="542" name="Rectangle 1033"/>
          <p:cNvSpPr/>
          <p:nvPr/>
        </p:nvSpPr>
        <p:spPr>
          <a:xfrm>
            <a:off x="1" y="1081107"/>
            <a:ext cx="9144001" cy="4062413"/>
          </a:xfrm>
          <a:prstGeom prst="rect">
            <a:avLst/>
          </a:prstGeom>
          <a:solidFill>
            <a:srgbClr val="296DC0"/>
          </a:solidFill>
          <a:ln w="12700">
            <a:miter lim="400000"/>
          </a:ln>
        </p:spPr>
        <p:txBody>
          <a:bodyPr lIns="45719" rIns="45719" anchor="ctr"/>
          <a:lstStyle/>
          <a:p>
            <a:pPr/>
          </a:p>
        </p:txBody>
      </p:sp>
      <p:sp>
        <p:nvSpPr>
          <p:cNvPr id="543" name="Text Box 15"/>
          <p:cNvSpPr txBox="1"/>
          <p:nvPr/>
        </p:nvSpPr>
        <p:spPr>
          <a:xfrm>
            <a:off x="315915" y="4519664"/>
            <a:ext cx="7624761" cy="241335"/>
          </a:xfrm>
          <a:prstGeom prst="rect">
            <a:avLst/>
          </a:prstGeom>
          <a:ln w="12700">
            <a:miter lim="400000"/>
          </a:ln>
          <a:extLst>
            <a:ext uri="{C572A759-6A51-4108-AA02-DFA0A04FC94B}">
              <ma14:wrappingTextBoxFlag xmlns:ma14="http://schemas.microsoft.com/office/mac/drawingml/2011/main" val="1"/>
            </a:ext>
          </a:extLst>
        </p:spPr>
        <p:txBody>
          <a:bodyPr lIns="34260" tIns="34260" rIns="34260" bIns="34260">
            <a:spAutoFit/>
          </a:bodyPr>
          <a:lstStyle>
            <a:lvl1pPr>
              <a:lnSpc>
                <a:spcPct val="120000"/>
              </a:lnSpc>
              <a:spcBef>
                <a:spcPts val="700"/>
              </a:spcBef>
              <a:defRPr sz="1200">
                <a:solidFill>
                  <a:schemeClr val="accent3">
                    <a:lumOff val="44000"/>
                  </a:schemeClr>
                </a:solidFill>
              </a:defRPr>
            </a:lvl1pPr>
          </a:lstStyle>
          <a:p>
            <a:pPr/>
            <a:r>
              <a:t>Click to edit Master Presentation Date</a:t>
            </a:r>
          </a:p>
        </p:txBody>
      </p:sp>
      <p:pic>
        <p:nvPicPr>
          <p:cNvPr id="544" name="Picture 7" descr="Picture 7"/>
          <p:cNvPicPr>
            <a:picLocks noChangeAspect="1"/>
          </p:cNvPicPr>
          <p:nvPr/>
        </p:nvPicPr>
        <p:blipFill>
          <a:blip r:embed="rId2">
            <a:extLst/>
          </a:blip>
          <a:stretch>
            <a:fillRect/>
          </a:stretch>
        </p:blipFill>
        <p:spPr>
          <a:xfrm>
            <a:off x="103208" y="216710"/>
            <a:ext cx="3298826" cy="675086"/>
          </a:xfrm>
          <a:prstGeom prst="rect">
            <a:avLst/>
          </a:prstGeom>
          <a:ln w="12700">
            <a:miter lim="400000"/>
          </a:ln>
        </p:spPr>
      </p:pic>
      <p:sp>
        <p:nvSpPr>
          <p:cNvPr id="545" name="Title Text"/>
          <p:cNvSpPr txBox="1"/>
          <p:nvPr>
            <p:ph type="title"/>
          </p:nvPr>
        </p:nvSpPr>
        <p:spPr>
          <a:xfrm>
            <a:off x="343558" y="3249474"/>
            <a:ext cx="7772401" cy="1021557"/>
          </a:xfrm>
          <a:prstGeom prst="rect">
            <a:avLst/>
          </a:prstGeom>
        </p:spPr>
        <p:txBody>
          <a:bodyPr lIns="34260" tIns="34260" rIns="34260" bIns="34260" anchor="t"/>
          <a:lstStyle>
            <a:lvl1pPr>
              <a:defRPr cap="all" sz="2700">
                <a:solidFill>
                  <a:schemeClr val="accent3">
                    <a:lumOff val="44000"/>
                  </a:schemeClr>
                </a:solidFill>
              </a:defRPr>
            </a:lvl1pPr>
          </a:lstStyle>
          <a:p>
            <a:pPr/>
            <a:r>
              <a:t>Title Text</a:t>
            </a:r>
          </a:p>
        </p:txBody>
      </p:sp>
      <p:sp>
        <p:nvSpPr>
          <p:cNvPr id="546" name="Body Level One…"/>
          <p:cNvSpPr txBox="1"/>
          <p:nvPr>
            <p:ph type="body" sz="quarter" idx="1"/>
          </p:nvPr>
        </p:nvSpPr>
        <p:spPr>
          <a:xfrm>
            <a:off x="343558" y="2297014"/>
            <a:ext cx="7772401" cy="878075"/>
          </a:xfrm>
          <a:prstGeom prst="rect">
            <a:avLst/>
          </a:prstGeom>
        </p:spPr>
        <p:txBody>
          <a:bodyPr lIns="34260" tIns="34260" rIns="34260" bIns="34260" anchor="b"/>
          <a:lstStyle>
            <a:lvl1pPr marL="0" indent="0">
              <a:spcBef>
                <a:spcPts val="300"/>
              </a:spcBef>
              <a:buSzTx/>
              <a:buNone/>
              <a:defRPr sz="1500">
                <a:solidFill>
                  <a:schemeClr val="accent3">
                    <a:lumOff val="44000"/>
                  </a:schemeClr>
                </a:solidFill>
              </a:defRPr>
            </a:lvl1pPr>
            <a:lvl2pPr marL="0" indent="342542">
              <a:spcBef>
                <a:spcPts val="300"/>
              </a:spcBef>
              <a:buSzTx/>
              <a:buNone/>
              <a:defRPr sz="1500">
                <a:solidFill>
                  <a:schemeClr val="accent3">
                    <a:lumOff val="44000"/>
                  </a:schemeClr>
                </a:solidFill>
              </a:defRPr>
            </a:lvl2pPr>
            <a:lvl3pPr marL="0" indent="685093">
              <a:spcBef>
                <a:spcPts val="300"/>
              </a:spcBef>
              <a:buSzTx/>
              <a:buNone/>
              <a:defRPr sz="1500">
                <a:solidFill>
                  <a:schemeClr val="accent3">
                    <a:lumOff val="44000"/>
                  </a:schemeClr>
                </a:solidFill>
              </a:defRPr>
            </a:lvl3pPr>
            <a:lvl4pPr marL="0" indent="1027643">
              <a:spcBef>
                <a:spcPts val="300"/>
              </a:spcBef>
              <a:buSzTx/>
              <a:buNone/>
              <a:defRPr sz="1500">
                <a:solidFill>
                  <a:schemeClr val="accent3">
                    <a:lumOff val="44000"/>
                  </a:schemeClr>
                </a:solidFill>
              </a:defRPr>
            </a:lvl4pPr>
            <a:lvl5pPr marL="0" indent="1370192">
              <a:spcBef>
                <a:spcPts val="300"/>
              </a:spcBef>
              <a:buSzTx/>
              <a:buNone/>
              <a:defRPr sz="15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5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Column Content">
    <p:spTree>
      <p:nvGrpSpPr>
        <p:cNvPr id="1" name=""/>
        <p:cNvGrpSpPr/>
        <p:nvPr/>
      </p:nvGrpSpPr>
      <p:grpSpPr>
        <a:xfrm>
          <a:off x="0" y="0"/>
          <a:ext cx="0" cy="0"/>
          <a:chOff x="0" y="0"/>
          <a:chExt cx="0" cy="0"/>
        </a:xfrm>
      </p:grpSpPr>
      <p:sp>
        <p:nvSpPr>
          <p:cNvPr id="554" name="Rectangle 7"/>
          <p:cNvSpPr/>
          <p:nvPr/>
        </p:nvSpPr>
        <p:spPr>
          <a:xfrm>
            <a:off x="1" y="742954"/>
            <a:ext cx="9144001" cy="191692"/>
          </a:xfrm>
          <a:prstGeom prst="rect">
            <a:avLst/>
          </a:prstGeom>
          <a:solidFill>
            <a:srgbClr val="296DC0"/>
          </a:solidFill>
          <a:ln w="12700">
            <a:miter lim="400000"/>
          </a:ln>
        </p:spPr>
        <p:txBody>
          <a:bodyPr lIns="45719" rIns="45719" anchor="ctr"/>
          <a:lstStyle/>
          <a:p>
            <a:pPr>
              <a:defRPr>
                <a:ln w="9524">
                  <a:solidFill>
                    <a:srgbClr val="289728"/>
                  </a:solidFill>
                </a:ln>
              </a:defRPr>
            </a:pPr>
          </a:p>
        </p:txBody>
      </p:sp>
      <p:pic>
        <p:nvPicPr>
          <p:cNvPr id="555" name="Picture 5" descr="Picture 5"/>
          <p:cNvPicPr>
            <a:picLocks noChangeAspect="1"/>
          </p:cNvPicPr>
          <p:nvPr/>
        </p:nvPicPr>
        <p:blipFill>
          <a:blip r:embed="rId2">
            <a:extLst/>
          </a:blip>
          <a:stretch>
            <a:fillRect/>
          </a:stretch>
        </p:blipFill>
        <p:spPr>
          <a:xfrm>
            <a:off x="222274" y="4802337"/>
            <a:ext cx="4492626" cy="303213"/>
          </a:xfrm>
          <a:prstGeom prst="rect">
            <a:avLst/>
          </a:prstGeom>
          <a:ln w="12700">
            <a:miter lim="400000"/>
          </a:ln>
        </p:spPr>
      </p:pic>
      <p:sp>
        <p:nvSpPr>
          <p:cNvPr id="556" name="Title Text"/>
          <p:cNvSpPr txBox="1"/>
          <p:nvPr>
            <p:ph type="title"/>
          </p:nvPr>
        </p:nvSpPr>
        <p:spPr>
          <a:xfrm>
            <a:off x="249239" y="319089"/>
            <a:ext cx="8534401" cy="445294"/>
          </a:xfrm>
          <a:prstGeom prst="rect">
            <a:avLst/>
          </a:prstGeom>
        </p:spPr>
        <p:txBody>
          <a:bodyPr lIns="34260" tIns="34260" rIns="34260" bIns="34260"/>
          <a:lstStyle>
            <a:lvl1pPr>
              <a:defRPr sz="1800"/>
            </a:lvl1pPr>
          </a:lstStyle>
          <a:p>
            <a:pPr/>
            <a:r>
              <a:t>Title Text</a:t>
            </a:r>
          </a:p>
        </p:txBody>
      </p:sp>
      <p:sp>
        <p:nvSpPr>
          <p:cNvPr id="557" name="Body Level One…"/>
          <p:cNvSpPr txBox="1"/>
          <p:nvPr>
            <p:ph type="body" idx="1"/>
          </p:nvPr>
        </p:nvSpPr>
        <p:spPr>
          <a:xfrm>
            <a:off x="249260" y="1200153"/>
            <a:ext cx="8499476" cy="3394473"/>
          </a:xfrm>
          <a:prstGeom prst="rect">
            <a:avLst/>
          </a:prstGeom>
        </p:spPr>
        <p:txBody>
          <a:bodyPr lIns="34260" tIns="34260" rIns="34260" bIns="34260"/>
          <a:lstStyle>
            <a:lvl1pPr marL="256913" indent="-256913">
              <a:spcBef>
                <a:spcPts val="400"/>
              </a:spcBef>
              <a:defRPr sz="1800"/>
            </a:lvl1pPr>
            <a:lvl2pPr marL="569232" indent="-226689">
              <a:spcBef>
                <a:spcPts val="400"/>
              </a:spcBef>
              <a:defRPr sz="1800"/>
            </a:lvl2pPr>
            <a:lvl3pPr marL="890624" indent="-205528">
              <a:spcBef>
                <a:spcPts val="400"/>
              </a:spcBef>
              <a:defRPr sz="1800"/>
            </a:lvl3pPr>
            <a:lvl4pPr marL="1247849" indent="-220209">
              <a:spcBef>
                <a:spcPts val="400"/>
              </a:spcBef>
              <a:defRPr sz="1800"/>
            </a:lvl4pPr>
            <a:lvl5pPr marL="1590395" indent="-220209">
              <a:spcBef>
                <a:spcPts val="4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5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AGE">
    <p:spTree>
      <p:nvGrpSpPr>
        <p:cNvPr id="1" name=""/>
        <p:cNvGrpSpPr/>
        <p:nvPr/>
      </p:nvGrpSpPr>
      <p:grpSpPr>
        <a:xfrm>
          <a:off x="0" y="0"/>
          <a:ext cx="0" cy="0"/>
          <a:chOff x="0" y="0"/>
          <a:chExt cx="0" cy="0"/>
        </a:xfrm>
      </p:grpSpPr>
      <p:sp>
        <p:nvSpPr>
          <p:cNvPr id="62" name="Rectangle 1033"/>
          <p:cNvSpPr/>
          <p:nvPr/>
        </p:nvSpPr>
        <p:spPr>
          <a:xfrm>
            <a:off x="1" y="1081107"/>
            <a:ext cx="9144001" cy="4062413"/>
          </a:xfrm>
          <a:prstGeom prst="rect">
            <a:avLst/>
          </a:prstGeom>
          <a:solidFill>
            <a:srgbClr val="296DC0"/>
          </a:solidFill>
          <a:ln w="12700">
            <a:miter lim="400000"/>
          </a:ln>
        </p:spPr>
        <p:txBody>
          <a:bodyPr lIns="45719" rIns="45719" anchor="ctr"/>
          <a:lstStyle/>
          <a:p>
            <a:pPr defTabSz="739753">
              <a:defRPr sz="2400"/>
            </a:pPr>
          </a:p>
        </p:txBody>
      </p:sp>
      <p:sp>
        <p:nvSpPr>
          <p:cNvPr id="63" name="Title Text"/>
          <p:cNvSpPr txBox="1"/>
          <p:nvPr>
            <p:ph type="title"/>
          </p:nvPr>
        </p:nvSpPr>
        <p:spPr>
          <a:xfrm>
            <a:off x="343558" y="3249474"/>
            <a:ext cx="7772401" cy="1021557"/>
          </a:xfrm>
          <a:prstGeom prst="rect">
            <a:avLst/>
          </a:prstGeom>
        </p:spPr>
        <p:txBody>
          <a:bodyPr lIns="40772" tIns="40772" rIns="40772" bIns="40772" anchor="t"/>
          <a:lstStyle>
            <a:lvl1pPr>
              <a:defRPr cap="all" sz="3300">
                <a:solidFill>
                  <a:schemeClr val="accent3">
                    <a:lumOff val="44000"/>
                  </a:schemeClr>
                </a:solidFill>
              </a:defRPr>
            </a:lvl1pPr>
          </a:lstStyle>
          <a:p>
            <a:pPr/>
            <a:r>
              <a:t>Title Text</a:t>
            </a:r>
          </a:p>
        </p:txBody>
      </p:sp>
      <p:sp>
        <p:nvSpPr>
          <p:cNvPr id="64" name="Body Level One…"/>
          <p:cNvSpPr txBox="1"/>
          <p:nvPr>
            <p:ph type="body" sz="quarter" idx="1"/>
          </p:nvPr>
        </p:nvSpPr>
        <p:spPr>
          <a:xfrm>
            <a:off x="343558" y="2297013"/>
            <a:ext cx="7772401" cy="878075"/>
          </a:xfrm>
          <a:prstGeom prst="rect">
            <a:avLst/>
          </a:prstGeom>
        </p:spPr>
        <p:txBody>
          <a:bodyPr lIns="40772" tIns="40772" rIns="40772" bIns="40772" anchor="b"/>
          <a:lstStyle>
            <a:lvl1pPr marL="0" indent="0">
              <a:spcBef>
                <a:spcPts val="400"/>
              </a:spcBef>
              <a:buSzTx/>
              <a:buNone/>
              <a:defRPr sz="1800">
                <a:solidFill>
                  <a:schemeClr val="accent3">
                    <a:lumOff val="44000"/>
                  </a:schemeClr>
                </a:solidFill>
              </a:defRPr>
            </a:lvl1pPr>
            <a:lvl2pPr marL="0" indent="407716">
              <a:spcBef>
                <a:spcPts val="400"/>
              </a:spcBef>
              <a:buSzTx/>
              <a:buNone/>
              <a:defRPr sz="1800">
                <a:solidFill>
                  <a:schemeClr val="accent3">
                    <a:lumOff val="44000"/>
                  </a:schemeClr>
                </a:solidFill>
              </a:defRPr>
            </a:lvl2pPr>
            <a:lvl3pPr marL="0" indent="815429">
              <a:spcBef>
                <a:spcPts val="400"/>
              </a:spcBef>
              <a:buSzTx/>
              <a:buNone/>
              <a:defRPr sz="1800">
                <a:solidFill>
                  <a:schemeClr val="accent3">
                    <a:lumOff val="44000"/>
                  </a:schemeClr>
                </a:solidFill>
              </a:defRPr>
            </a:lvl3pPr>
            <a:lvl4pPr marL="0" indent="1223144">
              <a:spcBef>
                <a:spcPts val="400"/>
              </a:spcBef>
              <a:buSzTx/>
              <a:buNone/>
              <a:defRPr sz="1800">
                <a:solidFill>
                  <a:schemeClr val="accent3">
                    <a:lumOff val="44000"/>
                  </a:schemeClr>
                </a:solidFill>
              </a:defRPr>
            </a:lvl4pPr>
            <a:lvl5pPr marL="0" indent="1630858">
              <a:spcBef>
                <a:spcPts val="400"/>
              </a:spcBef>
              <a:buSzTx/>
              <a:buNone/>
              <a:defRPr sz="18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pic>
        <p:nvPicPr>
          <p:cNvPr id="65" name="Picture 7" descr="Picture 7"/>
          <p:cNvPicPr>
            <a:picLocks noChangeAspect="1"/>
          </p:cNvPicPr>
          <p:nvPr/>
        </p:nvPicPr>
        <p:blipFill>
          <a:blip r:embed="rId2">
            <a:extLst/>
          </a:blip>
          <a:stretch>
            <a:fillRect/>
          </a:stretch>
        </p:blipFill>
        <p:spPr>
          <a:xfrm>
            <a:off x="134941" y="97640"/>
            <a:ext cx="3298826" cy="900114"/>
          </a:xfrm>
          <a:prstGeom prst="rect">
            <a:avLst/>
          </a:prstGeom>
          <a:ln w="12700">
            <a:miter lim="400000"/>
          </a:ln>
        </p:spPr>
      </p:pic>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lumn Content">
    <p:spTree>
      <p:nvGrpSpPr>
        <p:cNvPr id="1" name=""/>
        <p:cNvGrpSpPr/>
        <p:nvPr/>
      </p:nvGrpSpPr>
      <p:grpSpPr>
        <a:xfrm>
          <a:off x="0" y="0"/>
          <a:ext cx="0" cy="0"/>
          <a:chOff x="0" y="0"/>
          <a:chExt cx="0" cy="0"/>
        </a:xfrm>
      </p:grpSpPr>
      <p:sp>
        <p:nvSpPr>
          <p:cNvPr id="565" name="Rectangle 7"/>
          <p:cNvSpPr/>
          <p:nvPr/>
        </p:nvSpPr>
        <p:spPr>
          <a:xfrm>
            <a:off x="1" y="742954"/>
            <a:ext cx="9144001" cy="191692"/>
          </a:xfrm>
          <a:prstGeom prst="rect">
            <a:avLst/>
          </a:prstGeom>
          <a:solidFill>
            <a:srgbClr val="296DC0"/>
          </a:solidFill>
          <a:ln w="12700">
            <a:miter lim="400000"/>
          </a:ln>
        </p:spPr>
        <p:txBody>
          <a:bodyPr lIns="45719" rIns="45719" anchor="ctr"/>
          <a:lstStyle/>
          <a:p>
            <a:pPr>
              <a:defRPr>
                <a:ln w="9524">
                  <a:solidFill>
                    <a:srgbClr val="289728"/>
                  </a:solidFill>
                </a:ln>
              </a:defRPr>
            </a:pPr>
          </a:p>
        </p:txBody>
      </p:sp>
      <p:pic>
        <p:nvPicPr>
          <p:cNvPr id="566" name="Picture 5" descr="Picture 5"/>
          <p:cNvPicPr>
            <a:picLocks noChangeAspect="1"/>
          </p:cNvPicPr>
          <p:nvPr/>
        </p:nvPicPr>
        <p:blipFill>
          <a:blip r:embed="rId2">
            <a:extLst/>
          </a:blip>
          <a:stretch>
            <a:fillRect/>
          </a:stretch>
        </p:blipFill>
        <p:spPr>
          <a:xfrm>
            <a:off x="222274" y="4802337"/>
            <a:ext cx="4492626" cy="303213"/>
          </a:xfrm>
          <a:prstGeom prst="rect">
            <a:avLst/>
          </a:prstGeom>
          <a:ln w="12700">
            <a:miter lim="400000"/>
          </a:ln>
        </p:spPr>
      </p:pic>
      <p:sp>
        <p:nvSpPr>
          <p:cNvPr id="567" name="Title Text"/>
          <p:cNvSpPr txBox="1"/>
          <p:nvPr>
            <p:ph type="title"/>
          </p:nvPr>
        </p:nvSpPr>
        <p:spPr>
          <a:xfrm>
            <a:off x="249239" y="319089"/>
            <a:ext cx="8534401" cy="445294"/>
          </a:xfrm>
          <a:prstGeom prst="rect">
            <a:avLst/>
          </a:prstGeom>
        </p:spPr>
        <p:txBody>
          <a:bodyPr lIns="34260" tIns="34260" rIns="34260" bIns="34260"/>
          <a:lstStyle>
            <a:lvl1pPr>
              <a:defRPr sz="1800"/>
            </a:lvl1pPr>
          </a:lstStyle>
          <a:p>
            <a:pPr/>
            <a:r>
              <a:t>Title Text</a:t>
            </a:r>
          </a:p>
        </p:txBody>
      </p:sp>
      <p:sp>
        <p:nvSpPr>
          <p:cNvPr id="568" name="Body Level One…"/>
          <p:cNvSpPr txBox="1"/>
          <p:nvPr>
            <p:ph type="body" sz="half" idx="1"/>
          </p:nvPr>
        </p:nvSpPr>
        <p:spPr>
          <a:xfrm>
            <a:off x="249261" y="1200153"/>
            <a:ext cx="4173539" cy="3394473"/>
          </a:xfrm>
          <a:prstGeom prst="rect">
            <a:avLst/>
          </a:prstGeom>
        </p:spPr>
        <p:txBody>
          <a:bodyPr lIns="34260" tIns="34260" rIns="34260" bIns="34260"/>
          <a:lstStyle>
            <a:lvl1pPr marL="256913" indent="-256913">
              <a:spcBef>
                <a:spcPts val="400"/>
              </a:spcBef>
              <a:defRPr sz="1800"/>
            </a:lvl1pPr>
            <a:lvl2pPr marL="569232" indent="-226689">
              <a:spcBef>
                <a:spcPts val="400"/>
              </a:spcBef>
              <a:defRPr sz="1800"/>
            </a:lvl2pPr>
            <a:lvl3pPr marL="890624" indent="-205528">
              <a:spcBef>
                <a:spcPts val="400"/>
              </a:spcBef>
              <a:defRPr sz="1800"/>
            </a:lvl3pPr>
            <a:lvl4pPr marL="1247849" indent="-220209">
              <a:spcBef>
                <a:spcPts val="400"/>
              </a:spcBef>
              <a:defRPr sz="1800"/>
            </a:lvl4pPr>
            <a:lvl5pPr marL="1590395" indent="-220209">
              <a:spcBef>
                <a:spcPts val="4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5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576" name="Rectangle 7"/>
          <p:cNvSpPr/>
          <p:nvPr/>
        </p:nvSpPr>
        <p:spPr>
          <a:xfrm>
            <a:off x="1" y="742954"/>
            <a:ext cx="9144001" cy="191692"/>
          </a:xfrm>
          <a:prstGeom prst="rect">
            <a:avLst/>
          </a:prstGeom>
          <a:solidFill>
            <a:srgbClr val="296DC0"/>
          </a:solidFill>
          <a:ln w="12700">
            <a:miter lim="400000"/>
          </a:ln>
        </p:spPr>
        <p:txBody>
          <a:bodyPr lIns="45719" rIns="45719" anchor="ctr"/>
          <a:lstStyle/>
          <a:p>
            <a:pPr>
              <a:defRPr>
                <a:ln w="9524">
                  <a:solidFill>
                    <a:srgbClr val="289728"/>
                  </a:solidFill>
                </a:ln>
              </a:defRPr>
            </a:pPr>
          </a:p>
        </p:txBody>
      </p:sp>
      <p:pic>
        <p:nvPicPr>
          <p:cNvPr id="577" name="Picture 5" descr="Picture 5"/>
          <p:cNvPicPr>
            <a:picLocks noChangeAspect="1"/>
          </p:cNvPicPr>
          <p:nvPr/>
        </p:nvPicPr>
        <p:blipFill>
          <a:blip r:embed="rId2">
            <a:extLst/>
          </a:blip>
          <a:stretch>
            <a:fillRect/>
          </a:stretch>
        </p:blipFill>
        <p:spPr>
          <a:xfrm>
            <a:off x="222274" y="4802337"/>
            <a:ext cx="4492626" cy="303213"/>
          </a:xfrm>
          <a:prstGeom prst="rect">
            <a:avLst/>
          </a:prstGeom>
          <a:ln w="12700">
            <a:miter lim="400000"/>
          </a:ln>
        </p:spPr>
      </p:pic>
      <p:sp>
        <p:nvSpPr>
          <p:cNvPr id="578" name="Title 1"/>
          <p:cNvSpPr txBox="1"/>
          <p:nvPr/>
        </p:nvSpPr>
        <p:spPr>
          <a:xfrm>
            <a:off x="249239" y="377865"/>
            <a:ext cx="8534401" cy="327742"/>
          </a:xfrm>
          <a:prstGeom prst="rect">
            <a:avLst/>
          </a:prstGeom>
          <a:ln w="12700">
            <a:miter lim="400000"/>
          </a:ln>
          <a:extLst>
            <a:ext uri="{C572A759-6A51-4108-AA02-DFA0A04FC94B}">
              <ma14:wrappingTextBoxFlag xmlns:ma14="http://schemas.microsoft.com/office/mac/drawingml/2011/main" val="1"/>
            </a:ext>
          </a:extLst>
        </p:spPr>
        <p:txBody>
          <a:bodyPr lIns="34260" tIns="34260" rIns="34260" bIns="34260" anchor="ctr">
            <a:spAutoFit/>
          </a:bodyPr>
          <a:lstStyle>
            <a:lvl1pPr>
              <a:defRPr b="1"/>
            </a:lvl1pPr>
          </a:lstStyle>
          <a:p>
            <a:pPr/>
            <a:r>
              <a:t>Click to edit Master title style</a:t>
            </a:r>
          </a:p>
        </p:txBody>
      </p:sp>
      <p:sp>
        <p:nvSpPr>
          <p:cNvPr id="579" name="Title Text"/>
          <p:cNvSpPr txBox="1"/>
          <p:nvPr>
            <p:ph type="title"/>
          </p:nvPr>
        </p:nvSpPr>
        <p:spPr>
          <a:xfrm>
            <a:off x="274785" y="3600451"/>
            <a:ext cx="7003906" cy="425055"/>
          </a:xfrm>
          <a:prstGeom prst="rect">
            <a:avLst/>
          </a:prstGeom>
        </p:spPr>
        <p:txBody>
          <a:bodyPr lIns="34260" tIns="34260" rIns="34260" bIns="34260" anchor="b"/>
          <a:lstStyle>
            <a:lvl1pPr>
              <a:defRPr sz="1400"/>
            </a:lvl1pPr>
          </a:lstStyle>
          <a:p>
            <a:pPr/>
            <a:r>
              <a:t>Title Text</a:t>
            </a:r>
          </a:p>
        </p:txBody>
      </p:sp>
      <p:sp>
        <p:nvSpPr>
          <p:cNvPr id="580" name="Picture Placeholder 2"/>
          <p:cNvSpPr/>
          <p:nvPr>
            <p:ph type="pic" sz="half" idx="13"/>
          </p:nvPr>
        </p:nvSpPr>
        <p:spPr>
          <a:xfrm>
            <a:off x="289657" y="1086214"/>
            <a:ext cx="6989052" cy="2459469"/>
          </a:xfrm>
          <a:prstGeom prst="rect">
            <a:avLst/>
          </a:prstGeom>
        </p:spPr>
        <p:txBody>
          <a:bodyPr lIns="91439" tIns="45719" rIns="91439" bIns="45719">
            <a:noAutofit/>
          </a:bodyPr>
          <a:lstStyle/>
          <a:p>
            <a:pPr/>
          </a:p>
        </p:txBody>
      </p:sp>
      <p:sp>
        <p:nvSpPr>
          <p:cNvPr id="581" name="Body Level One…"/>
          <p:cNvSpPr txBox="1"/>
          <p:nvPr>
            <p:ph type="body" sz="quarter" idx="1"/>
          </p:nvPr>
        </p:nvSpPr>
        <p:spPr>
          <a:xfrm>
            <a:off x="267358" y="4025570"/>
            <a:ext cx="7011331" cy="603648"/>
          </a:xfrm>
          <a:prstGeom prst="rect">
            <a:avLst/>
          </a:prstGeom>
        </p:spPr>
        <p:txBody>
          <a:bodyPr lIns="34260" tIns="34260" rIns="34260" bIns="34260"/>
          <a:lstStyle>
            <a:lvl1pPr marL="0" indent="0">
              <a:spcBef>
                <a:spcPts val="200"/>
              </a:spcBef>
              <a:buSzTx/>
              <a:buNone/>
              <a:defRPr sz="1100"/>
            </a:lvl1pPr>
            <a:lvl2pPr marL="0" indent="342542">
              <a:spcBef>
                <a:spcPts val="200"/>
              </a:spcBef>
              <a:buSzTx/>
              <a:buNone/>
              <a:defRPr sz="1100"/>
            </a:lvl2pPr>
            <a:lvl3pPr marL="0" indent="685093">
              <a:spcBef>
                <a:spcPts val="200"/>
              </a:spcBef>
              <a:buSzTx/>
              <a:buNone/>
              <a:defRPr sz="1100"/>
            </a:lvl3pPr>
            <a:lvl4pPr marL="0" indent="1027643">
              <a:spcBef>
                <a:spcPts val="200"/>
              </a:spcBef>
              <a:buSzTx/>
              <a:buNone/>
              <a:defRPr sz="1100"/>
            </a:lvl4pPr>
            <a:lvl5pPr marL="0" indent="1370192">
              <a:spcBef>
                <a:spcPts val="200"/>
              </a:spcBef>
              <a:buSzTx/>
              <a:buNone/>
              <a:defRPr sz="1100"/>
            </a:lvl5pPr>
          </a:lstStyle>
          <a:p>
            <a:pPr/>
            <a:r>
              <a:t>Body Level One</a:t>
            </a:r>
          </a:p>
          <a:p>
            <a:pPr lvl="1"/>
            <a:r>
              <a:t>Body Level Two</a:t>
            </a:r>
          </a:p>
          <a:p>
            <a:pPr lvl="2"/>
            <a:r>
              <a:t>Body Level Three</a:t>
            </a:r>
          </a:p>
          <a:p>
            <a:pPr lvl="3"/>
            <a:r>
              <a:t>Body Level Four</a:t>
            </a:r>
          </a:p>
          <a:p>
            <a:pPr lvl="4"/>
            <a:r>
              <a:t>Body Level Five</a:t>
            </a:r>
          </a:p>
        </p:txBody>
      </p:sp>
      <p:sp>
        <p:nvSpPr>
          <p:cNvPr id="5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out Caption">
    <p:spTree>
      <p:nvGrpSpPr>
        <p:cNvPr id="1" name=""/>
        <p:cNvGrpSpPr/>
        <p:nvPr/>
      </p:nvGrpSpPr>
      <p:grpSpPr>
        <a:xfrm>
          <a:off x="0" y="0"/>
          <a:ext cx="0" cy="0"/>
          <a:chOff x="0" y="0"/>
          <a:chExt cx="0" cy="0"/>
        </a:xfrm>
      </p:grpSpPr>
      <p:sp>
        <p:nvSpPr>
          <p:cNvPr id="589" name="Rectangle 7"/>
          <p:cNvSpPr/>
          <p:nvPr/>
        </p:nvSpPr>
        <p:spPr>
          <a:xfrm>
            <a:off x="1" y="742954"/>
            <a:ext cx="9144001" cy="191692"/>
          </a:xfrm>
          <a:prstGeom prst="rect">
            <a:avLst/>
          </a:prstGeom>
          <a:solidFill>
            <a:srgbClr val="296DC0"/>
          </a:solidFill>
          <a:ln w="12700">
            <a:miter lim="400000"/>
          </a:ln>
        </p:spPr>
        <p:txBody>
          <a:bodyPr lIns="45719" rIns="45719" anchor="ctr"/>
          <a:lstStyle/>
          <a:p>
            <a:pPr>
              <a:defRPr>
                <a:ln w="9524">
                  <a:solidFill>
                    <a:srgbClr val="289728"/>
                  </a:solidFill>
                </a:ln>
              </a:defRPr>
            </a:pPr>
          </a:p>
        </p:txBody>
      </p:sp>
      <p:pic>
        <p:nvPicPr>
          <p:cNvPr id="590" name="Picture 5" descr="Picture 5"/>
          <p:cNvPicPr>
            <a:picLocks noChangeAspect="1"/>
          </p:cNvPicPr>
          <p:nvPr/>
        </p:nvPicPr>
        <p:blipFill>
          <a:blip r:embed="rId2">
            <a:extLst/>
          </a:blip>
          <a:stretch>
            <a:fillRect/>
          </a:stretch>
        </p:blipFill>
        <p:spPr>
          <a:xfrm>
            <a:off x="222274" y="4802337"/>
            <a:ext cx="4492626" cy="303213"/>
          </a:xfrm>
          <a:prstGeom prst="rect">
            <a:avLst/>
          </a:prstGeom>
          <a:ln w="12700">
            <a:miter lim="400000"/>
          </a:ln>
        </p:spPr>
      </p:pic>
      <p:sp>
        <p:nvSpPr>
          <p:cNvPr id="591" name="Title 1"/>
          <p:cNvSpPr txBox="1"/>
          <p:nvPr/>
        </p:nvSpPr>
        <p:spPr>
          <a:xfrm>
            <a:off x="249239" y="377865"/>
            <a:ext cx="8534401" cy="327742"/>
          </a:xfrm>
          <a:prstGeom prst="rect">
            <a:avLst/>
          </a:prstGeom>
          <a:ln w="12700">
            <a:miter lim="400000"/>
          </a:ln>
          <a:extLst>
            <a:ext uri="{C572A759-6A51-4108-AA02-DFA0A04FC94B}">
              <ma14:wrappingTextBoxFlag xmlns:ma14="http://schemas.microsoft.com/office/mac/drawingml/2011/main" val="1"/>
            </a:ext>
          </a:extLst>
        </p:spPr>
        <p:txBody>
          <a:bodyPr lIns="34260" tIns="34260" rIns="34260" bIns="34260" anchor="ctr">
            <a:spAutoFit/>
          </a:bodyPr>
          <a:lstStyle>
            <a:lvl1pPr>
              <a:defRPr b="1"/>
            </a:lvl1pPr>
          </a:lstStyle>
          <a:p>
            <a:pPr/>
            <a:r>
              <a:t>Click to edit Master title style</a:t>
            </a:r>
          </a:p>
        </p:txBody>
      </p:sp>
      <p:sp>
        <p:nvSpPr>
          <p:cNvPr id="592" name="Picture Placeholder 2"/>
          <p:cNvSpPr/>
          <p:nvPr>
            <p:ph type="pic" idx="13"/>
          </p:nvPr>
        </p:nvSpPr>
        <p:spPr>
          <a:xfrm>
            <a:off x="1" y="1086224"/>
            <a:ext cx="9144001" cy="3604002"/>
          </a:xfrm>
          <a:prstGeom prst="rect">
            <a:avLst/>
          </a:prstGeom>
        </p:spPr>
        <p:txBody>
          <a:bodyPr lIns="91439" tIns="45719" rIns="91439" bIns="45719">
            <a:noAutofit/>
          </a:bodyPr>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00" name="Rectangle 7"/>
          <p:cNvSpPr/>
          <p:nvPr/>
        </p:nvSpPr>
        <p:spPr>
          <a:xfrm>
            <a:off x="1" y="742954"/>
            <a:ext cx="9144001" cy="191692"/>
          </a:xfrm>
          <a:prstGeom prst="rect">
            <a:avLst/>
          </a:prstGeom>
          <a:solidFill>
            <a:srgbClr val="296DC0"/>
          </a:solidFill>
          <a:ln w="12700">
            <a:miter lim="400000"/>
          </a:ln>
        </p:spPr>
        <p:txBody>
          <a:bodyPr lIns="45719" rIns="45719" anchor="ctr"/>
          <a:lstStyle/>
          <a:p>
            <a:pPr>
              <a:defRPr>
                <a:ln w="9524">
                  <a:solidFill>
                    <a:srgbClr val="289728"/>
                  </a:solidFill>
                </a:ln>
              </a:defRPr>
            </a:pPr>
          </a:p>
        </p:txBody>
      </p:sp>
      <p:pic>
        <p:nvPicPr>
          <p:cNvPr id="601" name="Picture 5" descr="Picture 5"/>
          <p:cNvPicPr>
            <a:picLocks noChangeAspect="1"/>
          </p:cNvPicPr>
          <p:nvPr/>
        </p:nvPicPr>
        <p:blipFill>
          <a:blip r:embed="rId2">
            <a:extLst/>
          </a:blip>
          <a:stretch>
            <a:fillRect/>
          </a:stretch>
        </p:blipFill>
        <p:spPr>
          <a:xfrm>
            <a:off x="222274" y="4802337"/>
            <a:ext cx="4492626" cy="303213"/>
          </a:xfrm>
          <a:prstGeom prst="rect">
            <a:avLst/>
          </a:prstGeom>
          <a:ln w="12700">
            <a:miter lim="400000"/>
          </a:ln>
        </p:spPr>
      </p:pic>
      <p:sp>
        <p:nvSpPr>
          <p:cNvPr id="602" name="Slide Number"/>
          <p:cNvSpPr txBox="1"/>
          <p:nvPr>
            <p:ph type="sldNum" sz="quarter" idx="2"/>
          </p:nvPr>
        </p:nvSpPr>
        <p:spPr>
          <a:xfrm>
            <a:off x="6553200" y="4767264"/>
            <a:ext cx="358329" cy="370757"/>
          </a:xfrm>
          <a:prstGeom prst="rect">
            <a:avLst/>
          </a:prstGeom>
        </p:spPr>
        <p:txBody>
          <a:bodyPr lIns="45677" tIns="45677" rIns="45677" bIns="45677"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AGE">
    <p:spTree>
      <p:nvGrpSpPr>
        <p:cNvPr id="1" name=""/>
        <p:cNvGrpSpPr/>
        <p:nvPr/>
      </p:nvGrpSpPr>
      <p:grpSpPr>
        <a:xfrm>
          <a:off x="0" y="0"/>
          <a:ext cx="0" cy="0"/>
          <a:chOff x="0" y="0"/>
          <a:chExt cx="0" cy="0"/>
        </a:xfrm>
      </p:grpSpPr>
      <p:sp>
        <p:nvSpPr>
          <p:cNvPr id="609" name="Rectangle 1033"/>
          <p:cNvSpPr/>
          <p:nvPr/>
        </p:nvSpPr>
        <p:spPr>
          <a:xfrm>
            <a:off x="0" y="1081107"/>
            <a:ext cx="9144000" cy="4062413"/>
          </a:xfrm>
          <a:prstGeom prst="rect">
            <a:avLst/>
          </a:prstGeom>
          <a:solidFill>
            <a:srgbClr val="296DC0"/>
          </a:solidFill>
          <a:ln w="12700">
            <a:miter lim="400000"/>
          </a:ln>
        </p:spPr>
        <p:txBody>
          <a:bodyPr lIns="45719" rIns="45719" anchor="ctr"/>
          <a:lstStyle/>
          <a:p>
            <a:pPr>
              <a:defRPr sz="2400"/>
            </a:pPr>
          </a:p>
        </p:txBody>
      </p:sp>
      <p:pic>
        <p:nvPicPr>
          <p:cNvPr id="610" name="Picture 7" descr="Picture 7"/>
          <p:cNvPicPr>
            <a:picLocks noChangeAspect="1"/>
          </p:cNvPicPr>
          <p:nvPr/>
        </p:nvPicPr>
        <p:blipFill>
          <a:blip r:embed="rId2">
            <a:extLst/>
          </a:blip>
          <a:stretch>
            <a:fillRect/>
          </a:stretch>
        </p:blipFill>
        <p:spPr>
          <a:xfrm>
            <a:off x="103208" y="216710"/>
            <a:ext cx="3298826" cy="675086"/>
          </a:xfrm>
          <a:prstGeom prst="rect">
            <a:avLst/>
          </a:prstGeom>
          <a:ln w="12700">
            <a:miter lim="400000"/>
          </a:ln>
        </p:spPr>
      </p:pic>
      <p:sp>
        <p:nvSpPr>
          <p:cNvPr id="611" name="Title Text"/>
          <p:cNvSpPr txBox="1"/>
          <p:nvPr>
            <p:ph type="title"/>
          </p:nvPr>
        </p:nvSpPr>
        <p:spPr>
          <a:xfrm>
            <a:off x="343558" y="3249474"/>
            <a:ext cx="7772401" cy="1021557"/>
          </a:xfrm>
          <a:prstGeom prst="rect">
            <a:avLst/>
          </a:prstGeom>
        </p:spPr>
        <p:txBody>
          <a:bodyPr lIns="45677" tIns="45677" rIns="45677" bIns="45677" anchor="t"/>
          <a:lstStyle>
            <a:lvl1pPr>
              <a:defRPr cap="all" sz="3600">
                <a:solidFill>
                  <a:schemeClr val="accent3">
                    <a:lumOff val="44000"/>
                  </a:schemeClr>
                </a:solidFill>
              </a:defRPr>
            </a:lvl1pPr>
          </a:lstStyle>
          <a:p>
            <a:pPr/>
            <a:r>
              <a:t>Title Text</a:t>
            </a:r>
          </a:p>
        </p:txBody>
      </p:sp>
      <p:sp>
        <p:nvSpPr>
          <p:cNvPr id="612" name="Body Level One…"/>
          <p:cNvSpPr txBox="1"/>
          <p:nvPr>
            <p:ph type="body" sz="quarter" idx="1"/>
          </p:nvPr>
        </p:nvSpPr>
        <p:spPr>
          <a:xfrm>
            <a:off x="343558" y="2297013"/>
            <a:ext cx="7772401" cy="878075"/>
          </a:xfrm>
          <a:prstGeom prst="rect">
            <a:avLst/>
          </a:prstGeom>
        </p:spPr>
        <p:txBody>
          <a:bodyPr lIns="45677" tIns="45677" rIns="45677" bIns="45677" anchor="b"/>
          <a:lstStyle>
            <a:lvl1pPr marL="0" indent="0">
              <a:spcBef>
                <a:spcPts val="400"/>
              </a:spcBef>
              <a:buSzTx/>
              <a:buNone/>
              <a:defRPr sz="2000">
                <a:solidFill>
                  <a:schemeClr val="accent3">
                    <a:lumOff val="44000"/>
                  </a:schemeClr>
                </a:solidFill>
              </a:defRPr>
            </a:lvl1pPr>
            <a:lvl2pPr marL="0" indent="456725">
              <a:spcBef>
                <a:spcPts val="400"/>
              </a:spcBef>
              <a:buSzTx/>
              <a:buNone/>
              <a:defRPr sz="2000">
                <a:solidFill>
                  <a:schemeClr val="accent3">
                    <a:lumOff val="44000"/>
                  </a:schemeClr>
                </a:solidFill>
              </a:defRPr>
            </a:lvl2pPr>
            <a:lvl3pPr marL="0" indent="913463">
              <a:spcBef>
                <a:spcPts val="400"/>
              </a:spcBef>
              <a:buSzTx/>
              <a:buNone/>
              <a:defRPr sz="2000">
                <a:solidFill>
                  <a:schemeClr val="accent3">
                    <a:lumOff val="44000"/>
                  </a:schemeClr>
                </a:solidFill>
              </a:defRPr>
            </a:lvl3pPr>
            <a:lvl4pPr marL="0" indent="1370192">
              <a:spcBef>
                <a:spcPts val="400"/>
              </a:spcBef>
              <a:buSzTx/>
              <a:buNone/>
              <a:defRPr sz="2000">
                <a:solidFill>
                  <a:schemeClr val="accent3">
                    <a:lumOff val="44000"/>
                  </a:schemeClr>
                </a:solidFill>
              </a:defRPr>
            </a:lvl4pPr>
            <a:lvl5pPr marL="0" indent="1826924">
              <a:spcBef>
                <a:spcPts val="400"/>
              </a:spcBef>
              <a:buSzTx/>
              <a:buNone/>
              <a:defRPr sz="20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6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Column Content">
    <p:spTree>
      <p:nvGrpSpPr>
        <p:cNvPr id="1" name=""/>
        <p:cNvGrpSpPr/>
        <p:nvPr/>
      </p:nvGrpSpPr>
      <p:grpSpPr>
        <a:xfrm>
          <a:off x="0" y="0"/>
          <a:ext cx="0" cy="0"/>
          <a:chOff x="0" y="0"/>
          <a:chExt cx="0" cy="0"/>
        </a:xfrm>
      </p:grpSpPr>
      <p:sp>
        <p:nvSpPr>
          <p:cNvPr id="620" name="Rectangle 7"/>
          <p:cNvSpPr/>
          <p:nvPr/>
        </p:nvSpPr>
        <p:spPr>
          <a:xfrm>
            <a:off x="0" y="742954"/>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621" name="Picture 10" descr="Picture 10"/>
          <p:cNvPicPr>
            <a:picLocks noChangeAspect="1"/>
          </p:cNvPicPr>
          <p:nvPr/>
        </p:nvPicPr>
        <p:blipFill>
          <a:blip r:embed="rId2">
            <a:extLst/>
          </a:blip>
          <a:stretch>
            <a:fillRect/>
          </a:stretch>
        </p:blipFill>
        <p:spPr>
          <a:xfrm>
            <a:off x="230206" y="4808944"/>
            <a:ext cx="4492626" cy="227410"/>
          </a:xfrm>
          <a:prstGeom prst="rect">
            <a:avLst/>
          </a:prstGeom>
          <a:ln w="12700">
            <a:miter lim="400000"/>
          </a:ln>
        </p:spPr>
      </p:pic>
      <p:pic>
        <p:nvPicPr>
          <p:cNvPr id="622" name="Picture 5" descr="Picture 5"/>
          <p:cNvPicPr>
            <a:picLocks noChangeAspect="1"/>
          </p:cNvPicPr>
          <p:nvPr/>
        </p:nvPicPr>
        <p:blipFill>
          <a:blip r:embed="rId2">
            <a:extLst/>
          </a:blip>
          <a:stretch>
            <a:fillRect/>
          </a:stretch>
        </p:blipFill>
        <p:spPr>
          <a:xfrm>
            <a:off x="230206" y="4808944"/>
            <a:ext cx="4492626" cy="227410"/>
          </a:xfrm>
          <a:prstGeom prst="rect">
            <a:avLst/>
          </a:prstGeom>
          <a:ln w="12700">
            <a:miter lim="400000"/>
          </a:ln>
        </p:spPr>
      </p:pic>
      <p:sp>
        <p:nvSpPr>
          <p:cNvPr id="623" name="Title Text"/>
          <p:cNvSpPr txBox="1"/>
          <p:nvPr>
            <p:ph type="title"/>
          </p:nvPr>
        </p:nvSpPr>
        <p:spPr>
          <a:xfrm>
            <a:off x="249239" y="319089"/>
            <a:ext cx="8534401" cy="445294"/>
          </a:xfrm>
          <a:prstGeom prst="rect">
            <a:avLst/>
          </a:prstGeom>
        </p:spPr>
        <p:txBody>
          <a:bodyPr lIns="45677" tIns="45677" rIns="45677" bIns="45677"/>
          <a:lstStyle>
            <a:lvl1pPr>
              <a:defRPr sz="2400"/>
            </a:lvl1pPr>
          </a:lstStyle>
          <a:p>
            <a:pPr/>
            <a:r>
              <a:t>Title Text</a:t>
            </a:r>
          </a:p>
        </p:txBody>
      </p:sp>
      <p:sp>
        <p:nvSpPr>
          <p:cNvPr id="624" name="Body Level One…"/>
          <p:cNvSpPr txBox="1"/>
          <p:nvPr>
            <p:ph type="body" idx="1"/>
          </p:nvPr>
        </p:nvSpPr>
        <p:spPr>
          <a:xfrm>
            <a:off x="249260" y="1200150"/>
            <a:ext cx="8499476" cy="3394473"/>
          </a:xfrm>
          <a:prstGeom prst="rect">
            <a:avLst/>
          </a:prstGeom>
        </p:spPr>
        <p:txBody>
          <a:bodyPr lIns="45677" tIns="45677" rIns="45677" bIns="45677"/>
          <a:lstStyle>
            <a:lvl1pPr marL="342541" indent="-342541">
              <a:defRPr sz="2400"/>
            </a:lvl1pPr>
            <a:lvl2pPr marL="768142" indent="-311407">
              <a:defRPr sz="2400"/>
            </a:lvl2pPr>
            <a:lvl3pPr marL="1187499" indent="-274034">
              <a:defRPr sz="2400"/>
            </a:lvl3pPr>
            <a:lvl4pPr marL="1674672" indent="-304482">
              <a:defRPr sz="2400"/>
            </a:lvl4pPr>
            <a:lvl5pPr marL="2131406" indent="-304482">
              <a:defRPr sz="2400"/>
            </a:lvl5pPr>
          </a:lstStyle>
          <a:p>
            <a:pPr/>
            <a:r>
              <a:t>Body Level One</a:t>
            </a:r>
          </a:p>
          <a:p>
            <a:pPr lvl="1"/>
            <a:r>
              <a:t>Body Level Two</a:t>
            </a:r>
          </a:p>
          <a:p>
            <a:pPr lvl="2"/>
            <a:r>
              <a:t>Body Level Three</a:t>
            </a:r>
          </a:p>
          <a:p>
            <a:pPr lvl="3"/>
            <a:r>
              <a:t>Body Level Four</a:t>
            </a:r>
          </a:p>
          <a:p>
            <a:pPr lvl="4"/>
            <a:r>
              <a:t>Body Level Five</a:t>
            </a:r>
          </a:p>
        </p:txBody>
      </p:sp>
      <p:sp>
        <p:nvSpPr>
          <p:cNvPr id="6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lumn Content">
    <p:spTree>
      <p:nvGrpSpPr>
        <p:cNvPr id="1" name=""/>
        <p:cNvGrpSpPr/>
        <p:nvPr/>
      </p:nvGrpSpPr>
      <p:grpSpPr>
        <a:xfrm>
          <a:off x="0" y="0"/>
          <a:ext cx="0" cy="0"/>
          <a:chOff x="0" y="0"/>
          <a:chExt cx="0" cy="0"/>
        </a:xfrm>
      </p:grpSpPr>
      <p:sp>
        <p:nvSpPr>
          <p:cNvPr id="632" name="Rectangle 7"/>
          <p:cNvSpPr/>
          <p:nvPr/>
        </p:nvSpPr>
        <p:spPr>
          <a:xfrm>
            <a:off x="0" y="742954"/>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633" name="Picture 10" descr="Picture 10"/>
          <p:cNvPicPr>
            <a:picLocks noChangeAspect="1"/>
          </p:cNvPicPr>
          <p:nvPr/>
        </p:nvPicPr>
        <p:blipFill>
          <a:blip r:embed="rId2">
            <a:extLst/>
          </a:blip>
          <a:stretch>
            <a:fillRect/>
          </a:stretch>
        </p:blipFill>
        <p:spPr>
          <a:xfrm>
            <a:off x="230206" y="4808944"/>
            <a:ext cx="4492626" cy="227410"/>
          </a:xfrm>
          <a:prstGeom prst="rect">
            <a:avLst/>
          </a:prstGeom>
          <a:ln w="12700">
            <a:miter lim="400000"/>
          </a:ln>
        </p:spPr>
      </p:pic>
      <p:pic>
        <p:nvPicPr>
          <p:cNvPr id="634" name="Picture 5" descr="Picture 5"/>
          <p:cNvPicPr>
            <a:picLocks noChangeAspect="1"/>
          </p:cNvPicPr>
          <p:nvPr/>
        </p:nvPicPr>
        <p:blipFill>
          <a:blip r:embed="rId2">
            <a:extLst/>
          </a:blip>
          <a:stretch>
            <a:fillRect/>
          </a:stretch>
        </p:blipFill>
        <p:spPr>
          <a:xfrm>
            <a:off x="230206" y="4808944"/>
            <a:ext cx="4492626" cy="227410"/>
          </a:xfrm>
          <a:prstGeom prst="rect">
            <a:avLst/>
          </a:prstGeom>
          <a:ln w="12700">
            <a:miter lim="400000"/>
          </a:ln>
        </p:spPr>
      </p:pic>
      <p:sp>
        <p:nvSpPr>
          <p:cNvPr id="635" name="Title Text"/>
          <p:cNvSpPr txBox="1"/>
          <p:nvPr>
            <p:ph type="title"/>
          </p:nvPr>
        </p:nvSpPr>
        <p:spPr>
          <a:xfrm>
            <a:off x="249239" y="319089"/>
            <a:ext cx="8534401" cy="445294"/>
          </a:xfrm>
          <a:prstGeom prst="rect">
            <a:avLst/>
          </a:prstGeom>
        </p:spPr>
        <p:txBody>
          <a:bodyPr lIns="45677" tIns="45677" rIns="45677" bIns="45677"/>
          <a:lstStyle>
            <a:lvl1pPr>
              <a:defRPr sz="2400"/>
            </a:lvl1pPr>
          </a:lstStyle>
          <a:p>
            <a:pPr/>
            <a:r>
              <a:t>Title Text</a:t>
            </a:r>
          </a:p>
        </p:txBody>
      </p:sp>
      <p:sp>
        <p:nvSpPr>
          <p:cNvPr id="636" name="Body Level One…"/>
          <p:cNvSpPr txBox="1"/>
          <p:nvPr>
            <p:ph type="body" sz="half" idx="1"/>
          </p:nvPr>
        </p:nvSpPr>
        <p:spPr>
          <a:xfrm>
            <a:off x="249249" y="1200150"/>
            <a:ext cx="4173538" cy="3394473"/>
          </a:xfrm>
          <a:prstGeom prst="rect">
            <a:avLst/>
          </a:prstGeom>
        </p:spPr>
        <p:txBody>
          <a:bodyPr lIns="45677" tIns="45677" rIns="45677" bIns="45677"/>
          <a:lstStyle>
            <a:lvl1pPr marL="342541" indent="-342541">
              <a:defRPr sz="2400"/>
            </a:lvl1pPr>
            <a:lvl2pPr marL="768142" indent="-311407">
              <a:defRPr sz="2400"/>
            </a:lvl2pPr>
            <a:lvl3pPr marL="1187499" indent="-274034">
              <a:defRPr sz="2400"/>
            </a:lvl3pPr>
            <a:lvl4pPr marL="1674672" indent="-304482">
              <a:defRPr sz="2400"/>
            </a:lvl4pPr>
            <a:lvl5pPr marL="2131406" indent="-304482">
              <a:defRPr sz="2400"/>
            </a:lvl5pPr>
          </a:lstStyle>
          <a:p>
            <a:pPr/>
            <a:r>
              <a:t>Body Level One</a:t>
            </a:r>
          </a:p>
          <a:p>
            <a:pPr lvl="1"/>
            <a:r>
              <a:t>Body Level Two</a:t>
            </a:r>
          </a:p>
          <a:p>
            <a:pPr lvl="2"/>
            <a:r>
              <a:t>Body Level Three</a:t>
            </a:r>
          </a:p>
          <a:p>
            <a:pPr lvl="3"/>
            <a:r>
              <a:t>Body Level Four</a:t>
            </a:r>
          </a:p>
          <a:p>
            <a:pPr lvl="4"/>
            <a:r>
              <a:t>Body Level Five</a:t>
            </a:r>
          </a:p>
        </p:txBody>
      </p:sp>
      <p:sp>
        <p:nvSpPr>
          <p:cNvPr id="6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644" name="Rectangle 7"/>
          <p:cNvSpPr/>
          <p:nvPr/>
        </p:nvSpPr>
        <p:spPr>
          <a:xfrm>
            <a:off x="0" y="742954"/>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645" name="Picture 10" descr="Picture 10"/>
          <p:cNvPicPr>
            <a:picLocks noChangeAspect="1"/>
          </p:cNvPicPr>
          <p:nvPr/>
        </p:nvPicPr>
        <p:blipFill>
          <a:blip r:embed="rId2">
            <a:extLst/>
          </a:blip>
          <a:stretch>
            <a:fillRect/>
          </a:stretch>
        </p:blipFill>
        <p:spPr>
          <a:xfrm>
            <a:off x="230206" y="4808944"/>
            <a:ext cx="4492626" cy="227410"/>
          </a:xfrm>
          <a:prstGeom prst="rect">
            <a:avLst/>
          </a:prstGeom>
          <a:ln w="12700">
            <a:miter lim="400000"/>
          </a:ln>
        </p:spPr>
      </p:pic>
      <p:sp>
        <p:nvSpPr>
          <p:cNvPr id="646" name="Title Text"/>
          <p:cNvSpPr txBox="1"/>
          <p:nvPr>
            <p:ph type="title"/>
          </p:nvPr>
        </p:nvSpPr>
        <p:spPr>
          <a:xfrm>
            <a:off x="274785" y="3600451"/>
            <a:ext cx="7003906" cy="425055"/>
          </a:xfrm>
          <a:prstGeom prst="rect">
            <a:avLst/>
          </a:prstGeom>
        </p:spPr>
        <p:txBody>
          <a:bodyPr lIns="45677" tIns="45677" rIns="45677" bIns="45677" anchor="b"/>
          <a:lstStyle>
            <a:lvl1pPr>
              <a:defRPr sz="1800"/>
            </a:lvl1pPr>
          </a:lstStyle>
          <a:p>
            <a:pPr/>
            <a:r>
              <a:t>Title Text</a:t>
            </a:r>
          </a:p>
        </p:txBody>
      </p:sp>
      <p:sp>
        <p:nvSpPr>
          <p:cNvPr id="647" name="Picture Placeholder 2"/>
          <p:cNvSpPr/>
          <p:nvPr>
            <p:ph type="pic" sz="half" idx="13"/>
          </p:nvPr>
        </p:nvSpPr>
        <p:spPr>
          <a:xfrm>
            <a:off x="289657" y="1086214"/>
            <a:ext cx="6989052" cy="2459469"/>
          </a:xfrm>
          <a:prstGeom prst="rect">
            <a:avLst/>
          </a:prstGeom>
        </p:spPr>
        <p:txBody>
          <a:bodyPr lIns="91439" tIns="45719" rIns="91439" bIns="45719">
            <a:noAutofit/>
          </a:bodyPr>
          <a:lstStyle/>
          <a:p>
            <a:pPr/>
          </a:p>
        </p:txBody>
      </p:sp>
      <p:sp>
        <p:nvSpPr>
          <p:cNvPr id="648" name="Body Level One…"/>
          <p:cNvSpPr txBox="1"/>
          <p:nvPr>
            <p:ph type="body" sz="quarter" idx="1"/>
          </p:nvPr>
        </p:nvSpPr>
        <p:spPr>
          <a:xfrm>
            <a:off x="267358" y="4025539"/>
            <a:ext cx="7011331" cy="603648"/>
          </a:xfrm>
          <a:prstGeom prst="rect">
            <a:avLst/>
          </a:prstGeom>
        </p:spPr>
        <p:txBody>
          <a:bodyPr lIns="45677" tIns="45677" rIns="45677" bIns="45677"/>
          <a:lstStyle>
            <a:lvl1pPr marL="0" indent="0">
              <a:spcBef>
                <a:spcPts val="300"/>
              </a:spcBef>
              <a:buSzTx/>
              <a:buNone/>
              <a:defRPr sz="1400"/>
            </a:lvl1pPr>
            <a:lvl2pPr marL="0" indent="456725">
              <a:spcBef>
                <a:spcPts val="300"/>
              </a:spcBef>
              <a:buSzTx/>
              <a:buNone/>
              <a:defRPr sz="1400"/>
            </a:lvl2pPr>
            <a:lvl3pPr marL="0" indent="913463">
              <a:spcBef>
                <a:spcPts val="300"/>
              </a:spcBef>
              <a:buSzTx/>
              <a:buNone/>
              <a:defRPr sz="1400"/>
            </a:lvl3pPr>
            <a:lvl4pPr marL="0" indent="1370192">
              <a:spcBef>
                <a:spcPts val="300"/>
              </a:spcBef>
              <a:buSzTx/>
              <a:buNone/>
              <a:defRPr sz="1400"/>
            </a:lvl4pPr>
            <a:lvl5pPr marL="0" indent="1826924">
              <a:spcBef>
                <a:spcPts val="300"/>
              </a:spcBef>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649" name="Text Placeholder 10"/>
          <p:cNvSpPr/>
          <p:nvPr>
            <p:ph type="body" sz="quarter" idx="14"/>
          </p:nvPr>
        </p:nvSpPr>
        <p:spPr>
          <a:xfrm>
            <a:off x="331804" y="271386"/>
            <a:ext cx="6948486" cy="443010"/>
          </a:xfrm>
          <a:prstGeom prst="rect">
            <a:avLst/>
          </a:prstGeom>
        </p:spPr>
        <p:txBody>
          <a:bodyPr lIns="45677" tIns="45677" rIns="45677" bIns="45677" anchor="b"/>
          <a:lstStyle/>
          <a:p>
            <a:pPr marL="0" indent="0">
              <a:buSzTx/>
              <a:buNone/>
              <a:defRPr b="1" sz="2400"/>
            </a:pPr>
          </a:p>
        </p:txBody>
      </p:sp>
      <p:sp>
        <p:nvSpPr>
          <p:cNvPr id="6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out Caption">
    <p:spTree>
      <p:nvGrpSpPr>
        <p:cNvPr id="1" name=""/>
        <p:cNvGrpSpPr/>
        <p:nvPr/>
      </p:nvGrpSpPr>
      <p:grpSpPr>
        <a:xfrm>
          <a:off x="0" y="0"/>
          <a:ext cx="0" cy="0"/>
          <a:chOff x="0" y="0"/>
          <a:chExt cx="0" cy="0"/>
        </a:xfrm>
      </p:grpSpPr>
      <p:sp>
        <p:nvSpPr>
          <p:cNvPr id="657" name="Rectangle 7"/>
          <p:cNvSpPr/>
          <p:nvPr/>
        </p:nvSpPr>
        <p:spPr>
          <a:xfrm>
            <a:off x="0" y="742954"/>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658" name="Picture 10" descr="Picture 10"/>
          <p:cNvPicPr>
            <a:picLocks noChangeAspect="1"/>
          </p:cNvPicPr>
          <p:nvPr/>
        </p:nvPicPr>
        <p:blipFill>
          <a:blip r:embed="rId2">
            <a:extLst/>
          </a:blip>
          <a:stretch>
            <a:fillRect/>
          </a:stretch>
        </p:blipFill>
        <p:spPr>
          <a:xfrm>
            <a:off x="230206" y="4808944"/>
            <a:ext cx="4492626" cy="227410"/>
          </a:xfrm>
          <a:prstGeom prst="rect">
            <a:avLst/>
          </a:prstGeom>
          <a:ln w="12700">
            <a:miter lim="400000"/>
          </a:ln>
        </p:spPr>
      </p:pic>
      <p:sp>
        <p:nvSpPr>
          <p:cNvPr id="659" name="Picture Placeholder 2"/>
          <p:cNvSpPr/>
          <p:nvPr>
            <p:ph type="pic" idx="13"/>
          </p:nvPr>
        </p:nvSpPr>
        <p:spPr>
          <a:xfrm>
            <a:off x="0" y="1086224"/>
            <a:ext cx="9144000" cy="3604002"/>
          </a:xfrm>
          <a:prstGeom prst="rect">
            <a:avLst/>
          </a:prstGeom>
        </p:spPr>
        <p:txBody>
          <a:bodyPr lIns="91439" tIns="45719" rIns="91439" bIns="45719">
            <a:noAutofit/>
          </a:bodyPr>
          <a:lstStyle/>
          <a:p>
            <a:pPr/>
          </a:p>
        </p:txBody>
      </p:sp>
      <p:sp>
        <p:nvSpPr>
          <p:cNvPr id="660" name="Title Text"/>
          <p:cNvSpPr txBox="1"/>
          <p:nvPr>
            <p:ph type="title"/>
          </p:nvPr>
        </p:nvSpPr>
        <p:spPr>
          <a:xfrm>
            <a:off x="249239" y="319089"/>
            <a:ext cx="8534401" cy="445294"/>
          </a:xfrm>
          <a:prstGeom prst="rect">
            <a:avLst/>
          </a:prstGeom>
        </p:spPr>
        <p:txBody>
          <a:bodyPr lIns="45677" tIns="45677" rIns="45677" bIns="45677"/>
          <a:lstStyle>
            <a:lvl1pPr>
              <a:defRPr sz="2400"/>
            </a:lvl1pPr>
          </a:lstStyle>
          <a:p>
            <a:pPr/>
            <a:r>
              <a:t>Title Text</a:t>
            </a:r>
          </a:p>
        </p:txBody>
      </p:sp>
      <p:sp>
        <p:nvSpPr>
          <p:cNvPr id="6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68" name="Rectangle 7"/>
          <p:cNvSpPr/>
          <p:nvPr/>
        </p:nvSpPr>
        <p:spPr>
          <a:xfrm>
            <a:off x="0" y="742954"/>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669" name="Picture 10" descr="Picture 10"/>
          <p:cNvPicPr>
            <a:picLocks noChangeAspect="1"/>
          </p:cNvPicPr>
          <p:nvPr/>
        </p:nvPicPr>
        <p:blipFill>
          <a:blip r:embed="rId2">
            <a:extLst/>
          </a:blip>
          <a:stretch>
            <a:fillRect/>
          </a:stretch>
        </p:blipFill>
        <p:spPr>
          <a:xfrm>
            <a:off x="230206" y="4808944"/>
            <a:ext cx="4492626" cy="227410"/>
          </a:xfrm>
          <a:prstGeom prst="rect">
            <a:avLst/>
          </a:prstGeom>
          <a:ln w="12700">
            <a:miter lim="400000"/>
          </a:ln>
        </p:spPr>
      </p:pic>
      <p:sp>
        <p:nvSpPr>
          <p:cNvPr id="670" name="Slide Number"/>
          <p:cNvSpPr txBox="1"/>
          <p:nvPr>
            <p:ph type="sldNum" sz="quarter" idx="2"/>
          </p:nvPr>
        </p:nvSpPr>
        <p:spPr>
          <a:xfrm>
            <a:off x="6553200" y="4683919"/>
            <a:ext cx="443087" cy="436985"/>
          </a:xfrm>
          <a:prstGeom prst="rect">
            <a:avLst/>
          </a:prstGeom>
        </p:spPr>
        <p:txBody>
          <a:bodyPr lIns="45677" tIns="45677" rIns="45677" bIns="45677" anchor="t"/>
          <a:lstStyle>
            <a:lvl1pPr algn="l">
              <a:defRPr sz="24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Content">
    <p:spTree>
      <p:nvGrpSpPr>
        <p:cNvPr id="1" name=""/>
        <p:cNvGrpSpPr/>
        <p:nvPr/>
      </p:nvGrpSpPr>
      <p:grpSpPr>
        <a:xfrm>
          <a:off x="0" y="0"/>
          <a:ext cx="0" cy="0"/>
          <a:chOff x="0" y="0"/>
          <a:chExt cx="0" cy="0"/>
        </a:xfrm>
      </p:grpSpPr>
      <p:sp>
        <p:nvSpPr>
          <p:cNvPr id="73" name="Title Text"/>
          <p:cNvSpPr txBox="1"/>
          <p:nvPr>
            <p:ph type="title"/>
          </p:nvPr>
        </p:nvSpPr>
        <p:spPr>
          <a:prstGeom prst="rect">
            <a:avLst/>
          </a:prstGeom>
        </p:spPr>
        <p:txBody>
          <a:bodyPr lIns="40772" tIns="40772" rIns="40772" bIns="40772"/>
          <a:lstStyle/>
          <a:p>
            <a:pPr/>
            <a:r>
              <a:t>Title Text</a:t>
            </a:r>
          </a:p>
        </p:txBody>
      </p:sp>
      <p:sp>
        <p:nvSpPr>
          <p:cNvPr id="74" name="Body Level One…"/>
          <p:cNvSpPr txBox="1"/>
          <p:nvPr>
            <p:ph type="body" idx="1"/>
          </p:nvPr>
        </p:nvSpPr>
        <p:spPr>
          <a:xfrm>
            <a:off x="249249" y="1200163"/>
            <a:ext cx="8499476" cy="3394474"/>
          </a:xfrm>
          <a:prstGeom prst="rect">
            <a:avLst/>
          </a:prstGeom>
        </p:spPr>
        <p:txBody>
          <a:bodyPr lIns="40772" tIns="40772" rIns="40772" bIns="40772"/>
          <a:lstStyle>
            <a:lvl1pPr marL="305786" indent="-305786"/>
            <a:lvl2pPr marL="689359" indent="-281643"/>
            <a:lvl3pPr marL="1053266" indent="-237833"/>
            <a:lvl4pPr marL="1490708" indent="-267562"/>
            <a:lvl5pPr marL="1898420" indent="-267562"/>
          </a:lstStyle>
          <a:p>
            <a:pPr/>
            <a:r>
              <a:t>Body Level One</a:t>
            </a:r>
          </a:p>
          <a:p>
            <a:pPr lvl="1"/>
            <a:r>
              <a:t>Body Level Two</a:t>
            </a:r>
          </a:p>
          <a:p>
            <a:pPr lvl="2"/>
            <a:r>
              <a:t>Body Level Three</a:t>
            </a:r>
          </a:p>
          <a:p>
            <a:pPr lvl="3"/>
            <a:r>
              <a:t>Body Level Four</a:t>
            </a:r>
          </a:p>
          <a:p>
            <a:pPr lvl="4"/>
            <a:r>
              <a:t>Body Level Five</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AGE">
    <p:spTree>
      <p:nvGrpSpPr>
        <p:cNvPr id="1" name=""/>
        <p:cNvGrpSpPr/>
        <p:nvPr/>
      </p:nvGrpSpPr>
      <p:grpSpPr>
        <a:xfrm>
          <a:off x="0" y="0"/>
          <a:ext cx="0" cy="0"/>
          <a:chOff x="0" y="0"/>
          <a:chExt cx="0" cy="0"/>
        </a:xfrm>
      </p:grpSpPr>
      <p:sp>
        <p:nvSpPr>
          <p:cNvPr id="677" name="Rectangle 1033"/>
          <p:cNvSpPr/>
          <p:nvPr/>
        </p:nvSpPr>
        <p:spPr>
          <a:xfrm>
            <a:off x="0" y="1081088"/>
            <a:ext cx="9144000" cy="4062413"/>
          </a:xfrm>
          <a:prstGeom prst="rect">
            <a:avLst/>
          </a:prstGeom>
          <a:solidFill>
            <a:srgbClr val="296DC0"/>
          </a:solidFill>
          <a:ln w="12700">
            <a:miter lim="400000"/>
          </a:ln>
        </p:spPr>
        <p:txBody>
          <a:bodyPr lIns="45719" rIns="45719" anchor="ctr"/>
          <a:lstStyle/>
          <a:p>
            <a:pPr>
              <a:defRPr sz="2400"/>
            </a:pPr>
          </a:p>
        </p:txBody>
      </p:sp>
      <p:sp>
        <p:nvSpPr>
          <p:cNvPr id="678" name="Text Box 15"/>
          <p:cNvSpPr txBox="1"/>
          <p:nvPr/>
        </p:nvSpPr>
        <p:spPr>
          <a:xfrm>
            <a:off x="315913" y="4519612"/>
            <a:ext cx="7624761" cy="3133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spcBef>
                <a:spcPts val="900"/>
              </a:spcBef>
              <a:defRPr sz="1600">
                <a:solidFill>
                  <a:schemeClr val="accent3">
                    <a:lumOff val="44000"/>
                  </a:schemeClr>
                </a:solidFill>
              </a:defRPr>
            </a:lvl1pPr>
          </a:lstStyle>
          <a:p>
            <a:pPr/>
            <a:r>
              <a:t>Click to edit Master Presentation Date</a:t>
            </a:r>
          </a:p>
        </p:txBody>
      </p:sp>
      <p:pic>
        <p:nvPicPr>
          <p:cNvPr id="679" name="Picture 7" descr="Picture 7"/>
          <p:cNvPicPr>
            <a:picLocks noChangeAspect="1"/>
          </p:cNvPicPr>
          <p:nvPr/>
        </p:nvPicPr>
        <p:blipFill>
          <a:blip r:embed="rId2">
            <a:extLst/>
          </a:blip>
          <a:stretch>
            <a:fillRect/>
          </a:stretch>
        </p:blipFill>
        <p:spPr>
          <a:xfrm>
            <a:off x="103189" y="216695"/>
            <a:ext cx="2459260" cy="675086"/>
          </a:xfrm>
          <a:prstGeom prst="rect">
            <a:avLst/>
          </a:prstGeom>
          <a:ln w="12700">
            <a:miter lim="400000"/>
          </a:ln>
        </p:spPr>
      </p:pic>
      <p:sp>
        <p:nvSpPr>
          <p:cNvPr id="680" name="Title Text"/>
          <p:cNvSpPr txBox="1"/>
          <p:nvPr>
            <p:ph type="title"/>
          </p:nvPr>
        </p:nvSpPr>
        <p:spPr>
          <a:xfrm>
            <a:off x="343557" y="3249473"/>
            <a:ext cx="7772401" cy="1021557"/>
          </a:xfrm>
          <a:prstGeom prst="rect">
            <a:avLst/>
          </a:prstGeom>
        </p:spPr>
        <p:txBody>
          <a:bodyPr lIns="45719" tIns="45719" rIns="45719" bIns="45719" anchor="t"/>
          <a:lstStyle>
            <a:lvl1pPr>
              <a:defRPr cap="all" sz="3600">
                <a:solidFill>
                  <a:schemeClr val="accent3">
                    <a:lumOff val="44000"/>
                  </a:schemeClr>
                </a:solidFill>
              </a:defRPr>
            </a:lvl1pPr>
          </a:lstStyle>
          <a:p>
            <a:pPr/>
            <a:r>
              <a:t>Title Text</a:t>
            </a:r>
          </a:p>
        </p:txBody>
      </p:sp>
      <p:sp>
        <p:nvSpPr>
          <p:cNvPr id="681" name="Body Level One…"/>
          <p:cNvSpPr txBox="1"/>
          <p:nvPr>
            <p:ph type="body" sz="quarter" idx="1"/>
          </p:nvPr>
        </p:nvSpPr>
        <p:spPr>
          <a:xfrm>
            <a:off x="343557" y="2297013"/>
            <a:ext cx="7772401" cy="878075"/>
          </a:xfrm>
          <a:prstGeom prst="rect">
            <a:avLst/>
          </a:prstGeom>
        </p:spPr>
        <p:txBody>
          <a:bodyPr lIns="45719" tIns="45719" rIns="45719" bIns="45719" anchor="b"/>
          <a:lstStyle>
            <a:lvl1pPr marL="0" indent="0">
              <a:spcBef>
                <a:spcPts val="400"/>
              </a:spcBef>
              <a:buSzTx/>
              <a:buNone/>
              <a:defRPr sz="2000">
                <a:solidFill>
                  <a:schemeClr val="accent3">
                    <a:lumOff val="44000"/>
                  </a:schemeClr>
                </a:solidFill>
              </a:defRPr>
            </a:lvl1pPr>
            <a:lvl2pPr marL="0" indent="457200">
              <a:spcBef>
                <a:spcPts val="400"/>
              </a:spcBef>
              <a:buSzTx/>
              <a:buNone/>
              <a:defRPr sz="2000">
                <a:solidFill>
                  <a:schemeClr val="accent3">
                    <a:lumOff val="44000"/>
                  </a:schemeClr>
                </a:solidFill>
              </a:defRPr>
            </a:lvl2pPr>
            <a:lvl3pPr marL="0" indent="914400">
              <a:spcBef>
                <a:spcPts val="400"/>
              </a:spcBef>
              <a:buSzTx/>
              <a:buNone/>
              <a:defRPr sz="2000">
                <a:solidFill>
                  <a:schemeClr val="accent3">
                    <a:lumOff val="44000"/>
                  </a:schemeClr>
                </a:solidFill>
              </a:defRPr>
            </a:lvl3pPr>
            <a:lvl4pPr marL="0" indent="1371600">
              <a:spcBef>
                <a:spcPts val="400"/>
              </a:spcBef>
              <a:buSzTx/>
              <a:buNone/>
              <a:defRPr sz="2000">
                <a:solidFill>
                  <a:schemeClr val="accent3">
                    <a:lumOff val="44000"/>
                  </a:schemeClr>
                </a:solidFill>
              </a:defRPr>
            </a:lvl4pPr>
            <a:lvl5pPr marL="0" indent="1828800">
              <a:spcBef>
                <a:spcPts val="400"/>
              </a:spcBef>
              <a:buSzTx/>
              <a:buNone/>
              <a:defRPr sz="2000">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6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 Column Content">
    <p:spTree>
      <p:nvGrpSpPr>
        <p:cNvPr id="1" name=""/>
        <p:cNvGrpSpPr/>
        <p:nvPr/>
      </p:nvGrpSpPr>
      <p:grpSpPr>
        <a:xfrm>
          <a:off x="0" y="0"/>
          <a:ext cx="0" cy="0"/>
          <a:chOff x="0" y="0"/>
          <a:chExt cx="0" cy="0"/>
        </a:xfrm>
      </p:grpSpPr>
      <p:sp>
        <p:nvSpPr>
          <p:cNvPr id="689" name="Rectangle 7"/>
          <p:cNvSpPr/>
          <p:nvPr/>
        </p:nvSpPr>
        <p:spPr>
          <a:xfrm>
            <a:off x="0" y="742951"/>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690" name="Picture 10" descr="Picture 10"/>
          <p:cNvPicPr>
            <a:picLocks noChangeAspect="1"/>
          </p:cNvPicPr>
          <p:nvPr/>
        </p:nvPicPr>
        <p:blipFill>
          <a:blip r:embed="rId2">
            <a:extLst/>
          </a:blip>
          <a:stretch>
            <a:fillRect/>
          </a:stretch>
        </p:blipFill>
        <p:spPr>
          <a:xfrm>
            <a:off x="230188" y="4763387"/>
            <a:ext cx="3677578" cy="272959"/>
          </a:xfrm>
          <a:prstGeom prst="rect">
            <a:avLst/>
          </a:prstGeom>
          <a:ln w="12700">
            <a:miter lim="400000"/>
          </a:ln>
        </p:spPr>
      </p:pic>
      <p:sp>
        <p:nvSpPr>
          <p:cNvPr id="691" name="Title Text"/>
          <p:cNvSpPr txBox="1"/>
          <p:nvPr>
            <p:ph type="title"/>
          </p:nvPr>
        </p:nvSpPr>
        <p:spPr>
          <a:xfrm>
            <a:off x="249238" y="319089"/>
            <a:ext cx="8534401" cy="445294"/>
          </a:xfrm>
          <a:prstGeom prst="rect">
            <a:avLst/>
          </a:prstGeom>
        </p:spPr>
        <p:txBody>
          <a:bodyPr lIns="45719" tIns="45719" rIns="45719" bIns="45719"/>
          <a:lstStyle>
            <a:lvl1pPr>
              <a:defRPr sz="2400"/>
            </a:lvl1pPr>
          </a:lstStyle>
          <a:p>
            <a:pPr/>
            <a:r>
              <a:t>Title Text</a:t>
            </a:r>
          </a:p>
        </p:txBody>
      </p:sp>
      <p:sp>
        <p:nvSpPr>
          <p:cNvPr id="692" name="Body Level One…"/>
          <p:cNvSpPr txBox="1"/>
          <p:nvPr>
            <p:ph type="body" idx="1"/>
          </p:nvPr>
        </p:nvSpPr>
        <p:spPr>
          <a:xfrm>
            <a:off x="249240" y="1200150"/>
            <a:ext cx="8499476" cy="3394473"/>
          </a:xfrm>
          <a:prstGeom prst="rect">
            <a:avLst/>
          </a:prstGeom>
        </p:spPr>
        <p:txBody>
          <a:bodyPr lIns="45719" tIns="45719" rIns="45719" bIns="45719"/>
          <a:lstStyle>
            <a:lvl1pPr marL="342900" indent="-342900">
              <a:defRPr sz="2400"/>
            </a:lvl1pPr>
            <a:lvl2pPr marL="768927" indent="-311727">
              <a:defRPr sz="2400"/>
            </a:lvl2pPr>
            <a:lvl3pPr marL="1188719" indent="-274319">
              <a:defRPr sz="2400"/>
            </a:lvl3pPr>
            <a:lvl4pPr marL="1676400" indent="-304800">
              <a:defRPr sz="2400"/>
            </a:lvl4pPr>
            <a:lvl5pPr marL="2133600" indent="-304800">
              <a:defRPr sz="2400"/>
            </a:lvl5pPr>
          </a:lstStyle>
          <a:p>
            <a:pPr/>
            <a:r>
              <a:t>Body Level One</a:t>
            </a:r>
          </a:p>
          <a:p>
            <a:pPr lvl="1"/>
            <a:r>
              <a:t>Body Level Two</a:t>
            </a:r>
          </a:p>
          <a:p>
            <a:pPr lvl="2"/>
            <a:r>
              <a:t>Body Level Three</a:t>
            </a:r>
          </a:p>
          <a:p>
            <a:pPr lvl="3"/>
            <a:r>
              <a:t>Body Level Four</a:t>
            </a:r>
          </a:p>
          <a:p>
            <a:pPr lvl="4"/>
            <a:r>
              <a:t>Body Level Five</a:t>
            </a:r>
          </a:p>
        </p:txBody>
      </p:sp>
      <p:sp>
        <p:nvSpPr>
          <p:cNvPr id="693" name="Slide Number"/>
          <p:cNvSpPr txBox="1"/>
          <p:nvPr>
            <p:ph type="sldNum" sz="quarter" idx="2"/>
          </p:nvPr>
        </p:nvSpPr>
        <p:spPr>
          <a:xfrm>
            <a:off x="8413144" y="4769962"/>
            <a:ext cx="273657"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lumn Content">
    <p:spTree>
      <p:nvGrpSpPr>
        <p:cNvPr id="1" name=""/>
        <p:cNvGrpSpPr/>
        <p:nvPr/>
      </p:nvGrpSpPr>
      <p:grpSpPr>
        <a:xfrm>
          <a:off x="0" y="0"/>
          <a:ext cx="0" cy="0"/>
          <a:chOff x="0" y="0"/>
          <a:chExt cx="0" cy="0"/>
        </a:xfrm>
      </p:grpSpPr>
      <p:sp>
        <p:nvSpPr>
          <p:cNvPr id="700" name="Rectangle 7"/>
          <p:cNvSpPr/>
          <p:nvPr/>
        </p:nvSpPr>
        <p:spPr>
          <a:xfrm>
            <a:off x="0" y="742951"/>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701" name="Picture 10" descr="Picture 10"/>
          <p:cNvPicPr>
            <a:picLocks noChangeAspect="1"/>
          </p:cNvPicPr>
          <p:nvPr/>
        </p:nvPicPr>
        <p:blipFill>
          <a:blip r:embed="rId2">
            <a:extLst/>
          </a:blip>
          <a:stretch>
            <a:fillRect/>
          </a:stretch>
        </p:blipFill>
        <p:spPr>
          <a:xfrm>
            <a:off x="230188" y="4763387"/>
            <a:ext cx="3677578" cy="272959"/>
          </a:xfrm>
          <a:prstGeom prst="rect">
            <a:avLst/>
          </a:prstGeom>
          <a:ln w="12700">
            <a:miter lim="400000"/>
          </a:ln>
        </p:spPr>
      </p:pic>
      <p:sp>
        <p:nvSpPr>
          <p:cNvPr id="702" name="Title Text"/>
          <p:cNvSpPr txBox="1"/>
          <p:nvPr>
            <p:ph type="title"/>
          </p:nvPr>
        </p:nvSpPr>
        <p:spPr>
          <a:xfrm>
            <a:off x="249238" y="319089"/>
            <a:ext cx="8534401" cy="445294"/>
          </a:xfrm>
          <a:prstGeom prst="rect">
            <a:avLst/>
          </a:prstGeom>
        </p:spPr>
        <p:txBody>
          <a:bodyPr lIns="45719" tIns="45719" rIns="45719" bIns="45719"/>
          <a:lstStyle>
            <a:lvl1pPr>
              <a:defRPr sz="2400"/>
            </a:lvl1pPr>
          </a:lstStyle>
          <a:p>
            <a:pPr/>
            <a:r>
              <a:t>Title Text</a:t>
            </a:r>
          </a:p>
        </p:txBody>
      </p:sp>
      <p:sp>
        <p:nvSpPr>
          <p:cNvPr id="703" name="Body Level One…"/>
          <p:cNvSpPr txBox="1"/>
          <p:nvPr>
            <p:ph type="body" sz="half" idx="1"/>
          </p:nvPr>
        </p:nvSpPr>
        <p:spPr>
          <a:xfrm>
            <a:off x="249238" y="1200150"/>
            <a:ext cx="4173538" cy="3394473"/>
          </a:xfrm>
          <a:prstGeom prst="rect">
            <a:avLst/>
          </a:prstGeom>
        </p:spPr>
        <p:txBody>
          <a:bodyPr lIns="45719" tIns="45719" rIns="45719" bIns="45719"/>
          <a:lstStyle>
            <a:lvl1pPr marL="342900" indent="-342900">
              <a:defRPr sz="2400"/>
            </a:lvl1pPr>
            <a:lvl2pPr marL="768927" indent="-311727">
              <a:defRPr sz="2400"/>
            </a:lvl2pPr>
            <a:lvl3pPr marL="1188719" indent="-274319">
              <a:defRPr sz="2400"/>
            </a:lvl3pPr>
            <a:lvl4pPr marL="1676400" indent="-304800">
              <a:defRPr sz="2400"/>
            </a:lvl4pPr>
            <a:lvl5pPr marL="2133600" indent="-304800">
              <a:defRPr sz="2400"/>
            </a:lvl5pPr>
          </a:lstStyle>
          <a:p>
            <a:pPr/>
            <a:r>
              <a:t>Body Level One</a:t>
            </a:r>
          </a:p>
          <a:p>
            <a:pPr lvl="1"/>
            <a:r>
              <a:t>Body Level Two</a:t>
            </a:r>
          </a:p>
          <a:p>
            <a:pPr lvl="2"/>
            <a:r>
              <a:t>Body Level Three</a:t>
            </a:r>
          </a:p>
          <a:p>
            <a:pPr lvl="3"/>
            <a:r>
              <a:t>Body Level Four</a:t>
            </a:r>
          </a:p>
          <a:p>
            <a:pPr lvl="4"/>
            <a:r>
              <a:t>Body Level Five</a:t>
            </a:r>
          </a:p>
        </p:txBody>
      </p:sp>
      <p:sp>
        <p:nvSpPr>
          <p:cNvPr id="704" name="Slide Number"/>
          <p:cNvSpPr txBox="1"/>
          <p:nvPr>
            <p:ph type="sldNum" sz="quarter" idx="2"/>
          </p:nvPr>
        </p:nvSpPr>
        <p:spPr>
          <a:xfrm>
            <a:off x="8413144" y="4769962"/>
            <a:ext cx="273657"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711" name="Rectangle 7"/>
          <p:cNvSpPr/>
          <p:nvPr/>
        </p:nvSpPr>
        <p:spPr>
          <a:xfrm>
            <a:off x="0" y="742951"/>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712" name="Picture 10" descr="Picture 10"/>
          <p:cNvPicPr>
            <a:picLocks noChangeAspect="1"/>
          </p:cNvPicPr>
          <p:nvPr/>
        </p:nvPicPr>
        <p:blipFill>
          <a:blip r:embed="rId2">
            <a:extLst/>
          </a:blip>
          <a:stretch>
            <a:fillRect/>
          </a:stretch>
        </p:blipFill>
        <p:spPr>
          <a:xfrm>
            <a:off x="230188" y="4763387"/>
            <a:ext cx="3677578" cy="272959"/>
          </a:xfrm>
          <a:prstGeom prst="rect">
            <a:avLst/>
          </a:prstGeom>
          <a:ln w="12700">
            <a:miter lim="400000"/>
          </a:ln>
        </p:spPr>
      </p:pic>
      <p:sp>
        <p:nvSpPr>
          <p:cNvPr id="713" name="Title 1"/>
          <p:cNvSpPr txBox="1"/>
          <p:nvPr/>
        </p:nvSpPr>
        <p:spPr>
          <a:xfrm>
            <a:off x="249238" y="323201"/>
            <a:ext cx="8534401" cy="43707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400"/>
            </a:lvl1pPr>
          </a:lstStyle>
          <a:p>
            <a:pPr/>
            <a:r>
              <a:t>Click to edit Master title style</a:t>
            </a:r>
          </a:p>
        </p:txBody>
      </p:sp>
      <p:sp>
        <p:nvSpPr>
          <p:cNvPr id="714" name="Title Text"/>
          <p:cNvSpPr txBox="1"/>
          <p:nvPr>
            <p:ph type="title"/>
          </p:nvPr>
        </p:nvSpPr>
        <p:spPr>
          <a:xfrm>
            <a:off x="274784" y="3600451"/>
            <a:ext cx="7003905" cy="425055"/>
          </a:xfrm>
          <a:prstGeom prst="rect">
            <a:avLst/>
          </a:prstGeom>
        </p:spPr>
        <p:txBody>
          <a:bodyPr lIns="45719" tIns="45719" rIns="45719" bIns="45719" anchor="b"/>
          <a:lstStyle>
            <a:lvl1pPr>
              <a:defRPr sz="1800"/>
            </a:lvl1pPr>
          </a:lstStyle>
          <a:p>
            <a:pPr/>
            <a:r>
              <a:t>Title Text</a:t>
            </a:r>
          </a:p>
        </p:txBody>
      </p:sp>
      <p:sp>
        <p:nvSpPr>
          <p:cNvPr id="715" name="Picture Placeholder 2"/>
          <p:cNvSpPr/>
          <p:nvPr>
            <p:ph type="pic" sz="half" idx="13"/>
          </p:nvPr>
        </p:nvSpPr>
        <p:spPr>
          <a:xfrm>
            <a:off x="289639" y="1086214"/>
            <a:ext cx="6989051" cy="2459469"/>
          </a:xfrm>
          <a:prstGeom prst="rect">
            <a:avLst/>
          </a:prstGeom>
        </p:spPr>
        <p:txBody>
          <a:bodyPr lIns="91439" tIns="45719" rIns="91439" bIns="45719">
            <a:noAutofit/>
          </a:bodyPr>
          <a:lstStyle/>
          <a:p>
            <a:pPr/>
          </a:p>
        </p:txBody>
      </p:sp>
      <p:sp>
        <p:nvSpPr>
          <p:cNvPr id="716" name="Body Level One…"/>
          <p:cNvSpPr txBox="1"/>
          <p:nvPr>
            <p:ph type="body" sz="quarter" idx="1"/>
          </p:nvPr>
        </p:nvSpPr>
        <p:spPr>
          <a:xfrm>
            <a:off x="267358" y="4025503"/>
            <a:ext cx="7011331" cy="603648"/>
          </a:xfrm>
          <a:prstGeom prst="rect">
            <a:avLst/>
          </a:prstGeom>
        </p:spPr>
        <p:txBody>
          <a:bodyPr lIns="45719" tIns="45719" rIns="45719" bIns="45719"/>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717" name="Slide Number"/>
          <p:cNvSpPr txBox="1"/>
          <p:nvPr>
            <p:ph type="sldNum" sz="quarter" idx="2"/>
          </p:nvPr>
        </p:nvSpPr>
        <p:spPr>
          <a:xfrm>
            <a:off x="8413144" y="4769962"/>
            <a:ext cx="273657"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out Caption">
    <p:spTree>
      <p:nvGrpSpPr>
        <p:cNvPr id="1" name=""/>
        <p:cNvGrpSpPr/>
        <p:nvPr/>
      </p:nvGrpSpPr>
      <p:grpSpPr>
        <a:xfrm>
          <a:off x="0" y="0"/>
          <a:ext cx="0" cy="0"/>
          <a:chOff x="0" y="0"/>
          <a:chExt cx="0" cy="0"/>
        </a:xfrm>
      </p:grpSpPr>
      <p:sp>
        <p:nvSpPr>
          <p:cNvPr id="724" name="Rectangle 7"/>
          <p:cNvSpPr/>
          <p:nvPr/>
        </p:nvSpPr>
        <p:spPr>
          <a:xfrm>
            <a:off x="0" y="742951"/>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725" name="Picture 10" descr="Picture 10"/>
          <p:cNvPicPr>
            <a:picLocks noChangeAspect="1"/>
          </p:cNvPicPr>
          <p:nvPr/>
        </p:nvPicPr>
        <p:blipFill>
          <a:blip r:embed="rId2">
            <a:extLst/>
          </a:blip>
          <a:stretch>
            <a:fillRect/>
          </a:stretch>
        </p:blipFill>
        <p:spPr>
          <a:xfrm>
            <a:off x="230188" y="4763387"/>
            <a:ext cx="3677578" cy="272959"/>
          </a:xfrm>
          <a:prstGeom prst="rect">
            <a:avLst/>
          </a:prstGeom>
          <a:ln w="12700">
            <a:miter lim="400000"/>
          </a:ln>
        </p:spPr>
      </p:pic>
      <p:sp>
        <p:nvSpPr>
          <p:cNvPr id="726" name="Title 1"/>
          <p:cNvSpPr txBox="1"/>
          <p:nvPr/>
        </p:nvSpPr>
        <p:spPr>
          <a:xfrm>
            <a:off x="249238" y="323201"/>
            <a:ext cx="8534401" cy="43707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400"/>
            </a:lvl1pPr>
          </a:lstStyle>
          <a:p>
            <a:pPr/>
            <a:r>
              <a:t>Click to edit Master title style</a:t>
            </a:r>
          </a:p>
        </p:txBody>
      </p:sp>
      <p:sp>
        <p:nvSpPr>
          <p:cNvPr id="727" name="Picture Placeholder 2"/>
          <p:cNvSpPr/>
          <p:nvPr>
            <p:ph type="pic" idx="13"/>
          </p:nvPr>
        </p:nvSpPr>
        <p:spPr>
          <a:xfrm>
            <a:off x="0" y="1086214"/>
            <a:ext cx="9144000" cy="3604002"/>
          </a:xfrm>
          <a:prstGeom prst="rect">
            <a:avLst/>
          </a:prstGeom>
        </p:spPr>
        <p:txBody>
          <a:bodyPr lIns="91439" tIns="45719" rIns="91439" bIns="45719">
            <a:noAutofit/>
          </a:bodyPr>
          <a:lstStyle/>
          <a:p>
            <a:pPr/>
          </a:p>
        </p:txBody>
      </p:sp>
      <p:sp>
        <p:nvSpPr>
          <p:cNvPr id="728" name="Slide Number"/>
          <p:cNvSpPr txBox="1"/>
          <p:nvPr>
            <p:ph type="sldNum" sz="quarter" idx="2"/>
          </p:nvPr>
        </p:nvSpPr>
        <p:spPr>
          <a:xfrm>
            <a:off x="8413144" y="4769962"/>
            <a:ext cx="273657"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735" name="Rectangle 7"/>
          <p:cNvSpPr/>
          <p:nvPr/>
        </p:nvSpPr>
        <p:spPr>
          <a:xfrm>
            <a:off x="0" y="742951"/>
            <a:ext cx="9144000" cy="191692"/>
          </a:xfrm>
          <a:prstGeom prst="rect">
            <a:avLst/>
          </a:prstGeom>
          <a:solidFill>
            <a:srgbClr val="296DC0"/>
          </a:solidFill>
          <a:ln w="12700">
            <a:miter lim="400000"/>
          </a:ln>
        </p:spPr>
        <p:txBody>
          <a:bodyPr lIns="45719" rIns="45719" anchor="ctr"/>
          <a:lstStyle/>
          <a:p>
            <a:pPr>
              <a:defRPr sz="2400">
                <a:ln w="9525">
                  <a:solidFill>
                    <a:srgbClr val="289728"/>
                  </a:solidFill>
                </a:ln>
              </a:defRPr>
            </a:pPr>
          </a:p>
        </p:txBody>
      </p:sp>
      <p:pic>
        <p:nvPicPr>
          <p:cNvPr id="736" name="Picture 10" descr="Picture 10"/>
          <p:cNvPicPr>
            <a:picLocks noChangeAspect="1"/>
          </p:cNvPicPr>
          <p:nvPr/>
        </p:nvPicPr>
        <p:blipFill>
          <a:blip r:embed="rId2">
            <a:extLst/>
          </a:blip>
          <a:stretch>
            <a:fillRect/>
          </a:stretch>
        </p:blipFill>
        <p:spPr>
          <a:xfrm>
            <a:off x="230188" y="4763387"/>
            <a:ext cx="3677578" cy="272959"/>
          </a:xfrm>
          <a:prstGeom prst="rect">
            <a:avLst/>
          </a:prstGeom>
          <a:ln w="12700">
            <a:miter lim="400000"/>
          </a:ln>
        </p:spPr>
      </p:pic>
      <p:sp>
        <p:nvSpPr>
          <p:cNvPr id="737" name="Title Text"/>
          <p:cNvSpPr txBox="1"/>
          <p:nvPr>
            <p:ph type="title"/>
          </p:nvPr>
        </p:nvSpPr>
        <p:spPr>
          <a:xfrm>
            <a:off x="249238" y="319089"/>
            <a:ext cx="8534401" cy="445294"/>
          </a:xfrm>
          <a:prstGeom prst="rect">
            <a:avLst/>
          </a:prstGeom>
        </p:spPr>
        <p:txBody>
          <a:bodyPr lIns="45719" tIns="45719" rIns="45719" bIns="45719"/>
          <a:lstStyle>
            <a:lvl1pPr>
              <a:defRPr sz="2400"/>
            </a:lvl1pPr>
          </a:lstStyle>
          <a:p>
            <a:pPr/>
            <a:r>
              <a:t>Title Text</a:t>
            </a:r>
          </a:p>
        </p:txBody>
      </p:sp>
      <p:sp>
        <p:nvSpPr>
          <p:cNvPr id="738" name="Slide Number"/>
          <p:cNvSpPr txBox="1"/>
          <p:nvPr>
            <p:ph type="sldNum" sz="quarter" idx="2"/>
          </p:nvPr>
        </p:nvSpPr>
        <p:spPr>
          <a:xfrm>
            <a:off x="8413144" y="4769962"/>
            <a:ext cx="273657" cy="269241"/>
          </a:xfrm>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lumn Content">
    <p:spTree>
      <p:nvGrpSpPr>
        <p:cNvPr id="1" name=""/>
        <p:cNvGrpSpPr/>
        <p:nvPr/>
      </p:nvGrpSpPr>
      <p:grpSpPr>
        <a:xfrm>
          <a:off x="0" y="0"/>
          <a:ext cx="0" cy="0"/>
          <a:chOff x="0" y="0"/>
          <a:chExt cx="0" cy="0"/>
        </a:xfrm>
      </p:grpSpPr>
      <p:sp>
        <p:nvSpPr>
          <p:cNvPr id="82" name="Title Text"/>
          <p:cNvSpPr txBox="1"/>
          <p:nvPr>
            <p:ph type="title"/>
          </p:nvPr>
        </p:nvSpPr>
        <p:spPr>
          <a:prstGeom prst="rect">
            <a:avLst/>
          </a:prstGeom>
        </p:spPr>
        <p:txBody>
          <a:bodyPr lIns="40772" tIns="40772" rIns="40772" bIns="40772"/>
          <a:lstStyle/>
          <a:p>
            <a:pPr/>
            <a:r>
              <a:t>Title Text</a:t>
            </a:r>
          </a:p>
        </p:txBody>
      </p:sp>
      <p:sp>
        <p:nvSpPr>
          <p:cNvPr id="83" name="Body Level One…"/>
          <p:cNvSpPr txBox="1"/>
          <p:nvPr>
            <p:ph type="body" sz="half" idx="1"/>
          </p:nvPr>
        </p:nvSpPr>
        <p:spPr>
          <a:xfrm>
            <a:off x="249242" y="1200163"/>
            <a:ext cx="4173539" cy="3394474"/>
          </a:xfrm>
          <a:prstGeom prst="rect">
            <a:avLst/>
          </a:prstGeom>
        </p:spPr>
        <p:txBody>
          <a:bodyPr lIns="40772" tIns="40772" rIns="40772" bIns="40772"/>
          <a:lstStyle>
            <a:lvl1pPr marL="305786" indent="-305786"/>
            <a:lvl2pPr marL="689359" indent="-281643"/>
            <a:lvl3pPr marL="1053266" indent="-237833"/>
            <a:lvl4pPr marL="1490708" indent="-267562"/>
            <a:lvl5pPr marL="1898420" indent="-267562"/>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1" name="Title 1"/>
          <p:cNvSpPr txBox="1"/>
          <p:nvPr/>
        </p:nvSpPr>
        <p:spPr>
          <a:xfrm>
            <a:off x="249240" y="328148"/>
            <a:ext cx="8534401" cy="427176"/>
          </a:xfrm>
          <a:prstGeom prst="rect">
            <a:avLst/>
          </a:prstGeom>
          <a:ln w="12700">
            <a:miter lim="400000"/>
          </a:ln>
          <a:extLst>
            <a:ext uri="{C572A759-6A51-4108-AA02-DFA0A04FC94B}">
              <ma14:wrappingTextBoxFlag xmlns:ma14="http://schemas.microsoft.com/office/mac/drawingml/2011/main" val="1"/>
            </a:ext>
          </a:extLst>
        </p:spPr>
        <p:txBody>
          <a:bodyPr lIns="40772" tIns="40772" rIns="40772" bIns="40772" anchor="ctr">
            <a:spAutoFit/>
          </a:bodyPr>
          <a:lstStyle>
            <a:lvl1pPr defTabSz="739753">
              <a:defRPr b="1" sz="2400"/>
            </a:lvl1pPr>
          </a:lstStyle>
          <a:p>
            <a:pPr/>
            <a:r>
              <a:t>Click to edit Master title style</a:t>
            </a:r>
          </a:p>
        </p:txBody>
      </p:sp>
      <p:sp>
        <p:nvSpPr>
          <p:cNvPr id="92" name="Title Text"/>
          <p:cNvSpPr txBox="1"/>
          <p:nvPr>
            <p:ph type="title"/>
          </p:nvPr>
        </p:nvSpPr>
        <p:spPr>
          <a:xfrm>
            <a:off x="274784" y="3600451"/>
            <a:ext cx="7003906" cy="425055"/>
          </a:xfrm>
          <a:prstGeom prst="rect">
            <a:avLst/>
          </a:prstGeom>
        </p:spPr>
        <p:txBody>
          <a:bodyPr lIns="40772" tIns="40772" rIns="40772" bIns="40772" anchor="b"/>
          <a:lstStyle>
            <a:lvl1pPr>
              <a:defRPr sz="1600"/>
            </a:lvl1pPr>
          </a:lstStyle>
          <a:p>
            <a:pPr/>
            <a:r>
              <a:t>Title Text</a:t>
            </a:r>
          </a:p>
        </p:txBody>
      </p:sp>
      <p:sp>
        <p:nvSpPr>
          <p:cNvPr id="93" name="Picture Placeholder 2"/>
          <p:cNvSpPr/>
          <p:nvPr>
            <p:ph type="pic" sz="half" idx="13"/>
          </p:nvPr>
        </p:nvSpPr>
        <p:spPr>
          <a:xfrm>
            <a:off x="289651" y="1086214"/>
            <a:ext cx="6989052" cy="2459469"/>
          </a:xfrm>
          <a:prstGeom prst="rect">
            <a:avLst/>
          </a:prstGeom>
        </p:spPr>
        <p:txBody>
          <a:bodyPr lIns="91439" tIns="45719" rIns="91439" bIns="45719">
            <a:noAutofit/>
          </a:bodyPr>
          <a:lstStyle/>
          <a:p>
            <a:pPr/>
          </a:p>
        </p:txBody>
      </p:sp>
      <p:sp>
        <p:nvSpPr>
          <p:cNvPr id="94" name="Body Level One…"/>
          <p:cNvSpPr txBox="1"/>
          <p:nvPr>
            <p:ph type="body" sz="quarter" idx="1"/>
          </p:nvPr>
        </p:nvSpPr>
        <p:spPr>
          <a:xfrm>
            <a:off x="267368" y="4025505"/>
            <a:ext cx="7011329" cy="603647"/>
          </a:xfrm>
          <a:prstGeom prst="rect">
            <a:avLst/>
          </a:prstGeom>
        </p:spPr>
        <p:txBody>
          <a:bodyPr lIns="40772" tIns="40772" rIns="40772" bIns="40772"/>
          <a:lstStyle>
            <a:lvl1pPr marL="0" indent="0">
              <a:spcBef>
                <a:spcPts val="200"/>
              </a:spcBef>
              <a:buSzTx/>
              <a:buNone/>
              <a:defRPr sz="1200"/>
            </a:lvl1pPr>
            <a:lvl2pPr marL="0" indent="407716">
              <a:spcBef>
                <a:spcPts val="200"/>
              </a:spcBef>
              <a:buSzTx/>
              <a:buNone/>
              <a:defRPr sz="1200"/>
            </a:lvl2pPr>
            <a:lvl3pPr marL="0" indent="815429">
              <a:spcBef>
                <a:spcPts val="200"/>
              </a:spcBef>
              <a:buSzTx/>
              <a:buNone/>
              <a:defRPr sz="1200"/>
            </a:lvl3pPr>
            <a:lvl4pPr marL="0" indent="1223144">
              <a:spcBef>
                <a:spcPts val="200"/>
              </a:spcBef>
              <a:buSzTx/>
              <a:buNone/>
              <a:defRPr sz="1200"/>
            </a:lvl4pPr>
            <a:lvl5pPr marL="0" indent="1630858">
              <a:spcBef>
                <a:spcPts val="200"/>
              </a:spcBef>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 Id="rId44" Type="http://schemas.openxmlformats.org/officeDocument/2006/relationships/slideLayout" Target="../slideLayouts/slideLayout42.xml"/><Relationship Id="rId45" Type="http://schemas.openxmlformats.org/officeDocument/2006/relationships/slideLayout" Target="../slideLayouts/slideLayout43.xml"/><Relationship Id="rId46" Type="http://schemas.openxmlformats.org/officeDocument/2006/relationships/slideLayout" Target="../slideLayouts/slideLayout44.xml"/><Relationship Id="rId47" Type="http://schemas.openxmlformats.org/officeDocument/2006/relationships/slideLayout" Target="../slideLayouts/slideLayout45.xml"/><Relationship Id="rId48" Type="http://schemas.openxmlformats.org/officeDocument/2006/relationships/slideLayout" Target="../slideLayouts/slideLayout46.xml"/><Relationship Id="rId49" Type="http://schemas.openxmlformats.org/officeDocument/2006/relationships/slideLayout" Target="../slideLayouts/slideLayout47.xml"/><Relationship Id="rId50" Type="http://schemas.openxmlformats.org/officeDocument/2006/relationships/slideLayout" Target="../slideLayouts/slideLayout48.xml"/><Relationship Id="rId51" Type="http://schemas.openxmlformats.org/officeDocument/2006/relationships/slideLayout" Target="../slideLayouts/slideLayout49.xml"/><Relationship Id="rId52" Type="http://schemas.openxmlformats.org/officeDocument/2006/relationships/slideLayout" Target="../slideLayouts/slideLayout50.xml"/><Relationship Id="rId53" Type="http://schemas.openxmlformats.org/officeDocument/2006/relationships/slideLayout" Target="../slideLayouts/slideLayout51.xml"/><Relationship Id="rId54" Type="http://schemas.openxmlformats.org/officeDocument/2006/relationships/slideLayout" Target="../slideLayouts/slideLayout52.xml"/><Relationship Id="rId55" Type="http://schemas.openxmlformats.org/officeDocument/2006/relationships/slideLayout" Target="../slideLayouts/slideLayout53.xml"/><Relationship Id="rId56" Type="http://schemas.openxmlformats.org/officeDocument/2006/relationships/slideLayout" Target="../slideLayouts/slideLayout54.xml"/><Relationship Id="rId57" Type="http://schemas.openxmlformats.org/officeDocument/2006/relationships/slideLayout" Target="../slideLayouts/slideLayout55.xml"/><Relationship Id="rId58" Type="http://schemas.openxmlformats.org/officeDocument/2006/relationships/slideLayout" Target="../slideLayouts/slideLayout56.xml"/><Relationship Id="rId59" Type="http://schemas.openxmlformats.org/officeDocument/2006/relationships/slideLayout" Target="../slideLayouts/slideLayout57.xml"/><Relationship Id="rId60" Type="http://schemas.openxmlformats.org/officeDocument/2006/relationships/slideLayout" Target="../slideLayouts/slideLayout58.xml"/><Relationship Id="rId61" Type="http://schemas.openxmlformats.org/officeDocument/2006/relationships/slideLayout" Target="../slideLayouts/slideLayout59.xml"/><Relationship Id="rId62" Type="http://schemas.openxmlformats.org/officeDocument/2006/relationships/slideLayout" Target="../slideLayouts/slideLayout60.xml"/><Relationship Id="rId63" Type="http://schemas.openxmlformats.org/officeDocument/2006/relationships/slideLayout" Target="../slideLayouts/slideLayout61.xml"/><Relationship Id="rId64" Type="http://schemas.openxmlformats.org/officeDocument/2006/relationships/slideLayout" Target="../slideLayouts/slideLayout62.xml"/><Relationship Id="rId65" Type="http://schemas.openxmlformats.org/officeDocument/2006/relationships/slideLayout" Target="../slideLayouts/slideLayout63.xml"/><Relationship Id="rId66" Type="http://schemas.openxmlformats.org/officeDocument/2006/relationships/slideLayout" Target="../slideLayouts/slideLayout64.xml"/><Relationship Id="rId67" Type="http://schemas.openxmlformats.org/officeDocument/2006/relationships/slideLayout" Target="../slideLayouts/slideLayout65.xml"/><Relationship Id="rId68" Type="http://schemas.openxmlformats.org/officeDocument/2006/relationships/slideLayout" Target="../slideLayouts/slideLayout66.xml"/><Relationship Id="rId69" Type="http://schemas.openxmlformats.org/officeDocument/2006/relationships/slideLayout" Target="../slideLayouts/slideLayout67.xml"/><Relationship Id="rId70" Type="http://schemas.openxmlformats.org/officeDocument/2006/relationships/slideLayout" Target="../slideLayouts/slideLayout68.xml"/><Relationship Id="rId71" Type="http://schemas.openxmlformats.org/officeDocument/2006/relationships/slideLayout" Target="../slideLayouts/slideLayout69.xml"/><Relationship Id="rId72" Type="http://schemas.openxmlformats.org/officeDocument/2006/relationships/slideLayout" Target="../slideLayouts/slideLayout70.xml"/><Relationship Id="rId73" Type="http://schemas.openxmlformats.org/officeDocument/2006/relationships/slideLayout" Target="../slideLayouts/slideLayout71.xml"/><Relationship Id="rId74" Type="http://schemas.openxmlformats.org/officeDocument/2006/relationships/slideLayout" Target="../slideLayouts/slideLayout72.xml"/><Relationship Id="rId75" Type="http://schemas.openxmlformats.org/officeDocument/2006/relationships/slideLayout" Target="../slideLayouts/slideLayout73.xml"/><Relationship Id="rId76" Type="http://schemas.openxmlformats.org/officeDocument/2006/relationships/slideLayout" Target="../slideLayouts/slideLayout74.xml"/><Relationship Id="rId77"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Rectangle 7"/>
          <p:cNvSpPr/>
          <p:nvPr/>
        </p:nvSpPr>
        <p:spPr>
          <a:xfrm>
            <a:off x="1" y="742951"/>
            <a:ext cx="9144001" cy="191692"/>
          </a:xfrm>
          <a:prstGeom prst="rect">
            <a:avLst/>
          </a:prstGeom>
          <a:solidFill>
            <a:srgbClr val="296DC0"/>
          </a:solidFill>
          <a:ln w="12700">
            <a:miter lim="400000"/>
          </a:ln>
        </p:spPr>
        <p:txBody>
          <a:bodyPr lIns="45719" rIns="45719" anchor="ctr"/>
          <a:lstStyle/>
          <a:p>
            <a:pPr defTabSz="739824">
              <a:defRPr sz="2100">
                <a:ln w="9524">
                  <a:solidFill>
                    <a:srgbClr val="289728"/>
                  </a:solidFill>
                </a:ln>
              </a:defRPr>
            </a:pPr>
          </a:p>
        </p:txBody>
      </p:sp>
      <p:pic>
        <p:nvPicPr>
          <p:cNvPr id="3" name="Picture 5" descr="Picture 5"/>
          <p:cNvPicPr>
            <a:picLocks noChangeAspect="1"/>
          </p:cNvPicPr>
          <p:nvPr/>
        </p:nvPicPr>
        <p:blipFill>
          <a:blip r:embed="rId2">
            <a:extLst/>
          </a:blip>
          <a:stretch>
            <a:fillRect/>
          </a:stretch>
        </p:blipFill>
        <p:spPr>
          <a:xfrm>
            <a:off x="214317" y="4802337"/>
            <a:ext cx="4492626" cy="303213"/>
          </a:xfrm>
          <a:prstGeom prst="rect">
            <a:avLst/>
          </a:prstGeom>
          <a:ln w="12700">
            <a:miter lim="400000"/>
          </a:ln>
        </p:spPr>
      </p:pic>
      <p:sp>
        <p:nvSpPr>
          <p:cNvPr id="4" name="Title Text"/>
          <p:cNvSpPr txBox="1"/>
          <p:nvPr>
            <p:ph type="title"/>
          </p:nvPr>
        </p:nvSpPr>
        <p:spPr>
          <a:xfrm>
            <a:off x="249240" y="319089"/>
            <a:ext cx="8534401" cy="445294"/>
          </a:xfrm>
          <a:prstGeom prst="rect">
            <a:avLst/>
          </a:prstGeom>
          <a:ln w="12700">
            <a:miter lim="400000"/>
          </a:ln>
          <a:extLst>
            <a:ext uri="{C572A759-6A51-4108-AA02-DFA0A04FC94B}">
              <ma14:wrappingTextBoxFlag xmlns:ma14="http://schemas.microsoft.com/office/mac/drawingml/2011/main" val="1"/>
            </a:ext>
          </a:extLst>
        </p:spPr>
        <p:txBody>
          <a:bodyPr lIns="40776" tIns="40776" rIns="40776" bIns="40776" anchor="ctr">
            <a:normAutofit fontScale="100000" lnSpcReduction="0"/>
          </a:bodyPr>
          <a:lstStyle/>
          <a:p>
            <a:pPr/>
            <a:r>
              <a:t>Title Text</a:t>
            </a:r>
          </a:p>
        </p:txBody>
      </p:sp>
      <p:sp>
        <p:nvSpPr>
          <p:cNvPr id="5" name="Body Level One…"/>
          <p:cNvSpPr txBox="1"/>
          <p:nvPr>
            <p:ph type="body" idx="1"/>
          </p:nvPr>
        </p:nvSpPr>
        <p:spPr>
          <a:xfrm>
            <a:off x="249247" y="1200161"/>
            <a:ext cx="8499476" cy="3394474"/>
          </a:xfrm>
          <a:prstGeom prst="rect">
            <a:avLst/>
          </a:prstGeom>
          <a:ln w="12700">
            <a:miter lim="400000"/>
          </a:ln>
          <a:extLst>
            <a:ext uri="{C572A759-6A51-4108-AA02-DFA0A04FC94B}">
              <ma14:wrappingTextBoxFlag xmlns:ma14="http://schemas.microsoft.com/office/mac/drawingml/2011/main" val="1"/>
            </a:ext>
          </a:extLst>
        </p:spPr>
        <p:txBody>
          <a:bodyPr lIns="40776" tIns="40776" rIns="40776" bIns="40776">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atin typeface="Whitney Book"/>
                <a:ea typeface="Whitney Book"/>
                <a:cs typeface="Whitney Book"/>
                <a:sym typeface="Whitney Boo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 id="2147483697" r:id="rId51"/>
    <p:sldLayoutId id="2147483698" r:id="rId52"/>
    <p:sldLayoutId id="2147483699" r:id="rId53"/>
    <p:sldLayoutId id="2147483700" r:id="rId54"/>
    <p:sldLayoutId id="2147483701" r:id="rId55"/>
    <p:sldLayoutId id="2147483702" r:id="rId56"/>
    <p:sldLayoutId id="2147483703" r:id="rId57"/>
    <p:sldLayoutId id="2147483704" r:id="rId58"/>
    <p:sldLayoutId id="2147483705" r:id="rId59"/>
    <p:sldLayoutId id="2147483706" r:id="rId60"/>
    <p:sldLayoutId id="2147483707" r:id="rId61"/>
    <p:sldLayoutId id="2147483708" r:id="rId62"/>
    <p:sldLayoutId id="2147483709" r:id="rId63"/>
    <p:sldLayoutId id="2147483710" r:id="rId64"/>
    <p:sldLayoutId id="2147483711" r:id="rId65"/>
    <p:sldLayoutId id="2147483712" r:id="rId66"/>
    <p:sldLayoutId id="2147483713" r:id="rId67"/>
    <p:sldLayoutId id="2147483714" r:id="rId68"/>
    <p:sldLayoutId id="2147483715" r:id="rId69"/>
    <p:sldLayoutId id="2147483716" r:id="rId70"/>
    <p:sldLayoutId id="2147483717" r:id="rId71"/>
    <p:sldLayoutId id="2147483718" r:id="rId72"/>
    <p:sldLayoutId id="2147483719" r:id="rId73"/>
    <p:sldLayoutId id="2147483720" r:id="rId74"/>
    <p:sldLayoutId id="2147483721" r:id="rId75"/>
    <p:sldLayoutId id="2147483722" r:id="rId76"/>
    <p:sldLayoutId id="2147483723" r:id="rId7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5pPr>
      <a:lvl6pPr marL="0" marR="0" indent="407756"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6pPr>
      <a:lvl7pPr marL="0" marR="0" indent="815509"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7pPr>
      <a:lvl8pPr marL="0" marR="0" indent="1223263"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8pPr>
      <a:lvl9pPr marL="0" marR="0" indent="1631018" algn="l" defTabSz="914400" rtl="0" latinLnBrk="0">
        <a:lnSpc>
          <a:spcPct val="100000"/>
        </a:lnSpc>
        <a:spcBef>
          <a:spcPts val="0"/>
        </a:spcBef>
        <a:spcAft>
          <a:spcPts val="0"/>
        </a:spcAft>
        <a:buClrTx/>
        <a:buSzTx/>
        <a:buFontTx/>
        <a:buNone/>
        <a:tabLst/>
        <a:defRPr b="1" baseline="0" cap="none" i="0" spc="0" strike="noStrike" sz="2100" u="none">
          <a:ln>
            <a:noFill/>
          </a:ln>
          <a:solidFill>
            <a:srgbClr val="000000"/>
          </a:solidFill>
          <a:uFillTx/>
          <a:latin typeface="Arial"/>
          <a:ea typeface="Arial"/>
          <a:cs typeface="Arial"/>
          <a:sym typeface="Arial"/>
        </a:defRPr>
      </a:lvl9pPr>
    </p:titleStyle>
    <p:bodyStyle>
      <a:lvl1pPr marL="305815" marR="0" indent="-305815"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1pPr>
      <a:lvl2pPr marL="689425" marR="0" indent="-281670"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2pPr>
      <a:lvl3pPr marL="1053368" marR="0" indent="-237856"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3pPr>
      <a:lvl4pPr marL="1490852" marR="0" indent="-267588"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4pPr>
      <a:lvl5pPr marL="1898606" marR="0" indent="-267588"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5pPr>
      <a:lvl6pPr marL="2276630" marR="0" indent="-237856"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6pPr>
      <a:lvl7pPr marL="2684384" marR="0" indent="-237856"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7pPr>
      <a:lvl8pPr marL="3092139" marR="0" indent="-237856"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8pPr>
      <a:lvl9pPr marL="3499893" marR="0" indent="-237856" algn="l" defTabSz="914400" rtl="0" latinLnBrk="0">
        <a:lnSpc>
          <a:spcPct val="100000"/>
        </a:lnSpc>
        <a:spcBef>
          <a:spcPts val="500"/>
        </a:spcBef>
        <a:spcAft>
          <a:spcPts val="0"/>
        </a:spcAft>
        <a:buClrTx/>
        <a:buSzPct val="100000"/>
        <a:buFontTx/>
        <a:buChar char="»"/>
        <a:tabLst/>
        <a:defRPr b="0" baseline="0" cap="none" i="0" spc="0" strike="noStrike" sz="21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1pPr>
      <a:lvl2pPr marL="0" marR="0" indent="342892"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2pPr>
      <a:lvl3pPr marL="0" marR="0" indent="685782"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3pPr>
      <a:lvl4pPr marL="0" marR="0" indent="1028675"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4pPr>
      <a:lvl5pPr marL="0" marR="0" indent="1371565"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5pPr>
      <a:lvl6pPr marL="0" marR="0" indent="1714456"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6pPr>
      <a:lvl7pPr marL="0" marR="0" indent="2057348"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7pPr>
      <a:lvl8pPr marL="0" marR="0" indent="2400239"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8pPr>
      <a:lvl9pPr marL="0" marR="0" indent="2743131"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Whitney 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s://www.google.com/url?sa=i&amp;rct=j&amp;q=&amp;esrc=s&amp;source=images&amp;cd=&amp;cad=rja&amp;uact=8&amp;ved=2ahUKEwjGwsPU18TaAhUR4GMKHVjoA7oQjRx6BAgAEAU&amp;url=https://celulelestem.ro/despre-celulele-stem/esti-gravida-afla-care-sunt-riscurile-ca-micutul-tau-sa-aiba-siclemie.html&amp;psig=AOvVaw0HDbuBGHrMkiBsULZSDeDT&amp;ust=1524170257815114" TargetMode="External"/><Relationship Id="rId6" Type="http://schemas.openxmlformats.org/officeDocument/2006/relationships/image" Target="../media/image1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5.png"/><Relationship Id="rId6" Type="http://schemas.openxmlformats.org/officeDocument/2006/relationships/image" Target="../media/image1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2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hyperlink" Target="https://www.google.com/url?sa=i&amp;rct=j&amp;q=&amp;esrc=s&amp;source=images&amp;cd=&amp;cad=rja&amp;uact=8&amp;ved=2ahUKEwjMiceMnN_fAhWorVQKHfeWCxcQjRx6BAgBEAU&amp;url=https://en.wikipedia.org/wiki/CSL_Behring&amp;psig=AOvVaw1a8iy0MrtPgxEzdCiyTkHq&amp;ust=1547072441354119" TargetMode="External"/><Relationship Id="rId3" Type="http://schemas.openxmlformats.org/officeDocument/2006/relationships/image" Target="../media/image2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27.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jpeg"/><Relationship Id="rId3"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7" name="Title 1"/>
          <p:cNvSpPr txBox="1"/>
          <p:nvPr>
            <p:ph type="ctrTitle"/>
          </p:nvPr>
        </p:nvSpPr>
        <p:spPr>
          <a:xfrm>
            <a:off x="679450" y="2106648"/>
            <a:ext cx="7772400" cy="1021556"/>
          </a:xfrm>
          <a:prstGeom prst="rect">
            <a:avLst/>
          </a:prstGeom>
        </p:spPr>
        <p:txBody>
          <a:bodyPr/>
          <a:lstStyle/>
          <a:p>
            <a:pPr algn="ctr" defTabSz="896111">
              <a:defRPr sz="3234"/>
            </a:pPr>
            <a:r>
              <a:t>Sickle Cell Disease: </a:t>
            </a:r>
            <a:br/>
            <a:r>
              <a:t>The search for Cure </a:t>
            </a:r>
          </a:p>
        </p:txBody>
      </p:sp>
      <p:sp>
        <p:nvSpPr>
          <p:cNvPr id="748" name="Rectangle 3"/>
          <p:cNvSpPr txBox="1"/>
          <p:nvPr/>
        </p:nvSpPr>
        <p:spPr>
          <a:xfrm>
            <a:off x="3555657" y="3598254"/>
            <a:ext cx="2048579"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816312">
              <a:lnSpc>
                <a:spcPct val="150000"/>
              </a:lnSpc>
              <a:defRPr>
                <a:solidFill>
                  <a:schemeClr val="accent3">
                    <a:lumOff val="44000"/>
                  </a:schemeClr>
                </a:solidFill>
              </a:defRPr>
            </a:lvl1pPr>
          </a:lstStyle>
          <a:p>
            <a:pPr/>
            <a:r>
              <a:t>September 5,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6" name="Picture 2" descr="Picture 2"/>
          <p:cNvPicPr>
            <a:picLocks noChangeAspect="1"/>
          </p:cNvPicPr>
          <p:nvPr/>
        </p:nvPicPr>
        <p:blipFill>
          <a:blip r:embed="rId2">
            <a:extLst/>
          </a:blip>
          <a:srcRect l="28538" t="17909" r="30626" b="15267"/>
          <a:stretch>
            <a:fillRect/>
          </a:stretch>
        </p:blipFill>
        <p:spPr>
          <a:xfrm>
            <a:off x="1995792" y="1081386"/>
            <a:ext cx="3927945" cy="3736436"/>
          </a:xfrm>
          <a:prstGeom prst="rect">
            <a:avLst/>
          </a:prstGeom>
          <a:ln w="12700">
            <a:miter lim="400000"/>
          </a:ln>
        </p:spPr>
      </p:pic>
      <p:sp>
        <p:nvSpPr>
          <p:cNvPr id="797" name="Rectangle 2"/>
          <p:cNvSpPr txBox="1"/>
          <p:nvPr/>
        </p:nvSpPr>
        <p:spPr>
          <a:xfrm>
            <a:off x="202575" y="123025"/>
            <a:ext cx="8738858" cy="492015"/>
          </a:xfrm>
          <a:prstGeom prst="rect">
            <a:avLst/>
          </a:prstGeom>
          <a:ln w="12700">
            <a:miter lim="400000"/>
          </a:ln>
          <a:extLst>
            <a:ext uri="{C572A759-6A51-4108-AA02-DFA0A04FC94B}">
              <ma14:wrappingTextBoxFlag xmlns:ma14="http://schemas.microsoft.com/office/mac/drawingml/2011/main" val="1"/>
            </a:ext>
          </a:extLst>
        </p:spPr>
        <p:txBody>
          <a:bodyPr lIns="45714" tIns="45714" rIns="45714" bIns="45714">
            <a:spAutoFit/>
          </a:bodyPr>
          <a:lstStyle>
            <a:lvl1pPr>
              <a:defRPr b="1" sz="1400"/>
            </a:lvl1pPr>
          </a:lstStyle>
          <a:p>
            <a:pPr/>
            <a:r>
              <a:t>Probability of Surviving among Males and Females with Sickle Cell Anemia (SS), as Compared with Black Males and Females in the General Population</a:t>
            </a:r>
          </a:p>
        </p:txBody>
      </p:sp>
      <p:sp>
        <p:nvSpPr>
          <p:cNvPr id="798" name="Rectangle 3"/>
          <p:cNvSpPr txBox="1"/>
          <p:nvPr/>
        </p:nvSpPr>
        <p:spPr>
          <a:xfrm>
            <a:off x="7187465" y="4817093"/>
            <a:ext cx="1819561" cy="226976"/>
          </a:xfrm>
          <a:prstGeom prst="rect">
            <a:avLst/>
          </a:prstGeom>
          <a:ln w="12700">
            <a:miter lim="400000"/>
          </a:ln>
          <a:extLst>
            <a:ext uri="{C572A759-6A51-4108-AA02-DFA0A04FC94B}">
              <ma14:wrappingTextBoxFlag xmlns:ma14="http://schemas.microsoft.com/office/mac/drawingml/2011/main" val="1"/>
            </a:ext>
          </a:extLst>
        </p:spPr>
        <p:txBody>
          <a:bodyPr wrap="none" lIns="45714" tIns="45714" rIns="45714" bIns="45714">
            <a:spAutoFit/>
          </a:bodyPr>
          <a:lstStyle>
            <a:lvl1pPr>
              <a:defRPr sz="1000"/>
            </a:lvl1pPr>
          </a:lstStyle>
          <a:p>
            <a:pPr/>
            <a:r>
              <a:t>Platt et al. N Engl J Med, 1994</a:t>
            </a:r>
          </a:p>
        </p:txBody>
      </p:sp>
      <p:sp>
        <p:nvSpPr>
          <p:cNvPr id="799" name="TextBox 4"/>
          <p:cNvSpPr txBox="1"/>
          <p:nvPr/>
        </p:nvSpPr>
        <p:spPr>
          <a:xfrm>
            <a:off x="5345757" y="1339859"/>
            <a:ext cx="1052770"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vl1pPr>
          </a:lstStyle>
          <a:p>
            <a:pPr/>
            <a:r>
              <a:t>Black females</a:t>
            </a:r>
          </a:p>
        </p:txBody>
      </p:sp>
      <p:sp>
        <p:nvSpPr>
          <p:cNvPr id="800" name="TextBox 5"/>
          <p:cNvSpPr txBox="1"/>
          <p:nvPr/>
        </p:nvSpPr>
        <p:spPr>
          <a:xfrm>
            <a:off x="5345777" y="1605015"/>
            <a:ext cx="925670" cy="26425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vl1pPr>
          </a:lstStyle>
          <a:p>
            <a:pPr/>
            <a:r>
              <a:t>Black males</a:t>
            </a:r>
          </a:p>
        </p:txBody>
      </p:sp>
      <p:sp>
        <p:nvSpPr>
          <p:cNvPr id="801" name="TextBox 6"/>
          <p:cNvSpPr txBox="1"/>
          <p:nvPr/>
        </p:nvSpPr>
        <p:spPr>
          <a:xfrm>
            <a:off x="5345757" y="2842561"/>
            <a:ext cx="1247511" cy="26425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vl1pPr>
          </a:lstStyle>
          <a:p>
            <a:pPr/>
            <a:r>
              <a:t>Females with SS</a:t>
            </a:r>
          </a:p>
        </p:txBody>
      </p:sp>
      <p:sp>
        <p:nvSpPr>
          <p:cNvPr id="802" name="TextBox 7"/>
          <p:cNvSpPr txBox="1"/>
          <p:nvPr/>
        </p:nvSpPr>
        <p:spPr>
          <a:xfrm>
            <a:off x="5345769" y="3352774"/>
            <a:ext cx="1069661" cy="26425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vl1pPr>
          </a:lstStyle>
          <a:p>
            <a:pPr/>
            <a:r>
              <a:t>Males with SS</a:t>
            </a:r>
          </a:p>
        </p:txBody>
      </p:sp>
      <p:sp>
        <p:nvSpPr>
          <p:cNvPr id="803" name="Rectangle 8"/>
          <p:cNvSpPr/>
          <p:nvPr/>
        </p:nvSpPr>
        <p:spPr>
          <a:xfrm>
            <a:off x="2989707" y="3252084"/>
            <a:ext cx="1637969" cy="811035"/>
          </a:xfrm>
          <a:prstGeom prst="rect">
            <a:avLst/>
          </a:prstGeom>
          <a:solidFill>
            <a:schemeClr val="accent3">
              <a:lumOff val="44000"/>
            </a:schemeClr>
          </a:solidFill>
          <a:ln w="12700">
            <a:miter lim="400000"/>
          </a:ln>
        </p:spPr>
        <p:txBody>
          <a:bodyPr lIns="45719" rIns="45719"/>
          <a:lstStyle/>
          <a:p>
            <a:pPr>
              <a:defRPr sz="2400"/>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Title 3"/>
          <p:cNvSpPr txBox="1"/>
          <p:nvPr>
            <p:ph type="title"/>
          </p:nvPr>
        </p:nvSpPr>
        <p:spPr>
          <a:xfrm>
            <a:off x="249240" y="157725"/>
            <a:ext cx="8534401" cy="445294"/>
          </a:xfrm>
          <a:prstGeom prst="rect">
            <a:avLst/>
          </a:prstGeom>
        </p:spPr>
        <p:txBody>
          <a:bodyPr/>
          <a:lstStyle/>
          <a:p>
            <a:pPr/>
            <a:r>
              <a:t>Life Expectancy and Sickle Cell Disease</a:t>
            </a:r>
          </a:p>
        </p:txBody>
      </p:sp>
      <p:sp>
        <p:nvSpPr>
          <p:cNvPr id="806" name="Content Placeholder 4"/>
          <p:cNvSpPr txBox="1"/>
          <p:nvPr>
            <p:ph type="body" idx="1"/>
          </p:nvPr>
        </p:nvSpPr>
        <p:spPr>
          <a:prstGeom prst="rect">
            <a:avLst/>
          </a:prstGeom>
        </p:spPr>
        <p:txBody>
          <a:bodyPr/>
          <a:lstStyle/>
          <a:p>
            <a:pPr>
              <a:lnSpc>
                <a:spcPct val="200000"/>
              </a:lnSpc>
            </a:pPr>
            <a:r>
              <a:t>1973: Life expectancy = 14 years </a:t>
            </a:r>
          </a:p>
          <a:p>
            <a:pPr>
              <a:lnSpc>
                <a:spcPct val="200000"/>
              </a:lnSpc>
            </a:pPr>
            <a:r>
              <a:t>Now: Average life expectancy is 40-60 years</a:t>
            </a:r>
          </a:p>
          <a:p>
            <a:pPr>
              <a:lnSpc>
                <a:spcPct val="200000"/>
              </a:lnSpc>
            </a:pPr>
            <a:r>
              <a:t>BUT, quality of life of patients living with SCD remains poor</a:t>
            </a:r>
          </a:p>
          <a:p>
            <a:pPr marL="0" indent="0">
              <a:lnSpc>
                <a:spcPct val="200000"/>
              </a:lnSpc>
              <a:buSzTx/>
              <a:buNone/>
            </a:pPr>
            <a:r>
              <a:t> </a:t>
            </a:r>
          </a:p>
        </p:txBody>
      </p:sp>
      <p:sp>
        <p:nvSpPr>
          <p:cNvPr id="807" name="TextBox 5"/>
          <p:cNvSpPr txBox="1"/>
          <p:nvPr/>
        </p:nvSpPr>
        <p:spPr>
          <a:xfrm>
            <a:off x="5619750" y="4812529"/>
            <a:ext cx="3524250" cy="2392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100">
                <a:solidFill>
                  <a:srgbClr val="808080"/>
                </a:solidFill>
              </a:defRPr>
            </a:lvl1pPr>
          </a:lstStyle>
          <a:p>
            <a:pPr/>
            <a:r>
              <a:t>Source: National Heart, Lung, and Blood Institute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9" name="Title 3"/>
          <p:cNvSpPr txBox="1"/>
          <p:nvPr>
            <p:ph type="title"/>
          </p:nvPr>
        </p:nvSpPr>
        <p:spPr>
          <a:xfrm>
            <a:off x="343558" y="3249474"/>
            <a:ext cx="7772401" cy="1021556"/>
          </a:xfrm>
          <a:prstGeom prst="rect">
            <a:avLst/>
          </a:prstGeom>
        </p:spPr>
        <p:txBody>
          <a:bodyPr/>
          <a:lstStyle>
            <a:lvl1pPr>
              <a:defRPr cap="none" sz="3200"/>
            </a:lvl1pPr>
          </a:lstStyle>
          <a:p>
            <a:pPr/>
            <a:r>
              <a:t>How Can We Cure Sickle Cell Disease?</a:t>
            </a:r>
          </a:p>
        </p:txBody>
      </p:sp>
      <p:sp>
        <p:nvSpPr>
          <p:cNvPr id="810" name="Text Placeholder 4"/>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2" name="Picture 3" descr="Picture 3"/>
          <p:cNvPicPr>
            <a:picLocks noChangeAspect="1"/>
          </p:cNvPicPr>
          <p:nvPr/>
        </p:nvPicPr>
        <p:blipFill>
          <a:blip r:embed="rId2">
            <a:extLst/>
          </a:blip>
          <a:stretch>
            <a:fillRect/>
          </a:stretch>
        </p:blipFill>
        <p:spPr>
          <a:xfrm rot="535245">
            <a:off x="1117633" y="742948"/>
            <a:ext cx="979489" cy="2106217"/>
          </a:xfrm>
          <a:prstGeom prst="rect">
            <a:avLst/>
          </a:prstGeom>
          <a:ln w="12700">
            <a:miter lim="400000"/>
          </a:ln>
        </p:spPr>
      </p:pic>
      <p:pic>
        <p:nvPicPr>
          <p:cNvPr id="813" name="Picture 5" descr="Picture 5"/>
          <p:cNvPicPr>
            <a:picLocks noChangeAspect="1"/>
          </p:cNvPicPr>
          <p:nvPr/>
        </p:nvPicPr>
        <p:blipFill>
          <a:blip r:embed="rId3">
            <a:extLst/>
          </a:blip>
          <a:stretch>
            <a:fillRect/>
          </a:stretch>
        </p:blipFill>
        <p:spPr>
          <a:xfrm>
            <a:off x="685800" y="3314700"/>
            <a:ext cx="1162050" cy="1016795"/>
          </a:xfrm>
          <a:prstGeom prst="rect">
            <a:avLst/>
          </a:prstGeom>
          <a:ln w="12700">
            <a:miter lim="400000"/>
          </a:ln>
        </p:spPr>
      </p:pic>
      <p:pic>
        <p:nvPicPr>
          <p:cNvPr id="814" name="Picture 7" descr="Picture 7"/>
          <p:cNvPicPr>
            <a:picLocks noChangeAspect="1"/>
          </p:cNvPicPr>
          <p:nvPr/>
        </p:nvPicPr>
        <p:blipFill>
          <a:blip r:embed="rId4">
            <a:extLst/>
          </a:blip>
          <a:stretch>
            <a:fillRect/>
          </a:stretch>
        </p:blipFill>
        <p:spPr>
          <a:xfrm>
            <a:off x="3432178" y="1485900"/>
            <a:ext cx="5407026" cy="3086100"/>
          </a:xfrm>
          <a:prstGeom prst="rect">
            <a:avLst/>
          </a:prstGeom>
          <a:ln w="12700">
            <a:miter lim="400000"/>
          </a:ln>
        </p:spPr>
      </p:pic>
      <p:sp>
        <p:nvSpPr>
          <p:cNvPr id="815" name="TextBox 10"/>
          <p:cNvSpPr txBox="1"/>
          <p:nvPr/>
        </p:nvSpPr>
        <p:spPr>
          <a:xfrm>
            <a:off x="321310" y="1507342"/>
            <a:ext cx="837566" cy="675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b="1" sz="1600">
                <a:latin typeface="Comic Sans MS"/>
                <a:ea typeface="Comic Sans MS"/>
                <a:cs typeface="Comic Sans MS"/>
                <a:sym typeface="Comic Sans MS"/>
              </a:defRPr>
            </a:pPr>
            <a:r>
              <a:t>Bone</a:t>
            </a:r>
            <a:endParaRPr sz="2400"/>
          </a:p>
          <a:p>
            <a:pPr algn="r">
              <a:defRPr b="1" sz="1600">
                <a:latin typeface="Comic Sans MS"/>
                <a:ea typeface="Comic Sans MS"/>
                <a:cs typeface="Comic Sans MS"/>
                <a:sym typeface="Comic Sans MS"/>
              </a:defRPr>
            </a:pPr>
            <a:r>
              <a:t>Marrow</a:t>
            </a:r>
          </a:p>
        </p:txBody>
      </p:sp>
      <p:sp>
        <p:nvSpPr>
          <p:cNvPr id="816" name="TextBox 11"/>
          <p:cNvSpPr txBox="1"/>
          <p:nvPr/>
        </p:nvSpPr>
        <p:spPr>
          <a:xfrm>
            <a:off x="155813" y="4548187"/>
            <a:ext cx="1158637"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a:defRPr b="1" sz="1600">
                <a:latin typeface="Comic Sans MS"/>
                <a:ea typeface="Comic Sans MS"/>
                <a:cs typeface="Comic Sans MS"/>
                <a:sym typeface="Comic Sans MS"/>
              </a:defRPr>
            </a:lvl1pPr>
          </a:lstStyle>
          <a:p>
            <a:pPr/>
            <a:r>
              <a:t>Cord Blood</a:t>
            </a:r>
          </a:p>
        </p:txBody>
      </p:sp>
      <p:pic>
        <p:nvPicPr>
          <p:cNvPr id="817" name="Picture 4" descr="Picture 4"/>
          <p:cNvPicPr>
            <a:picLocks noChangeAspect="1"/>
          </p:cNvPicPr>
          <p:nvPr/>
        </p:nvPicPr>
        <p:blipFill>
          <a:blip r:embed="rId5">
            <a:extLst/>
          </a:blip>
          <a:stretch>
            <a:fillRect/>
          </a:stretch>
        </p:blipFill>
        <p:spPr>
          <a:xfrm>
            <a:off x="2586038" y="742950"/>
            <a:ext cx="842963" cy="3943350"/>
          </a:xfrm>
          <a:prstGeom prst="rect">
            <a:avLst/>
          </a:prstGeom>
          <a:ln w="12700">
            <a:miter lim="400000"/>
          </a:ln>
        </p:spPr>
      </p:pic>
      <p:sp>
        <p:nvSpPr>
          <p:cNvPr id="818" name="Rectangle 2"/>
          <p:cNvSpPr txBox="1"/>
          <p:nvPr/>
        </p:nvSpPr>
        <p:spPr>
          <a:xfrm>
            <a:off x="152400" y="-15749"/>
            <a:ext cx="8942832" cy="901701"/>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nchor="ctr">
            <a:spAutoFit/>
          </a:bodyPr>
          <a:lstStyle>
            <a:lvl1pPr algn="ctr">
              <a:defRPr b="1" sz="2800">
                <a:latin typeface="+mn-lt"/>
                <a:ea typeface="+mn-ea"/>
                <a:cs typeface="+mn-cs"/>
                <a:sym typeface="Calibri"/>
              </a:defRPr>
            </a:lvl1pPr>
          </a:lstStyle>
          <a:p>
            <a:pPr/>
            <a:r>
              <a:t>The blood forming system, a.k.a. hematopoietic system</a:t>
            </a:r>
          </a:p>
        </p:txBody>
      </p:sp>
      <p:sp>
        <p:nvSpPr>
          <p:cNvPr id="819" name="Text Box 9"/>
          <p:cNvSpPr txBox="1"/>
          <p:nvPr/>
        </p:nvSpPr>
        <p:spPr>
          <a:xfrm>
            <a:off x="152400" y="2963466"/>
            <a:ext cx="2754373" cy="383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600">
                <a:latin typeface="Comic Sans MS"/>
                <a:ea typeface="Comic Sans MS"/>
                <a:cs typeface="Comic Sans MS"/>
                <a:sym typeface="Comic Sans MS"/>
              </a:defRPr>
            </a:lvl1pPr>
          </a:lstStyle>
          <a:p>
            <a:pPr/>
            <a:r>
              <a:t>Peripheral blood stem cells</a:t>
            </a:r>
          </a:p>
        </p:txBody>
      </p:sp>
      <p:sp>
        <p:nvSpPr>
          <p:cNvPr id="820" name="Text Box 10"/>
          <p:cNvSpPr txBox="1"/>
          <p:nvPr/>
        </p:nvSpPr>
        <p:spPr>
          <a:xfrm>
            <a:off x="3124208" y="3200410"/>
            <a:ext cx="1002071"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2400"/>
            </a:pPr>
            <a:r>
              <a:t>CD34</a:t>
            </a:r>
            <a:r>
              <a:rPr baseline="30000"/>
              <a: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2" name="Title 1"/>
          <p:cNvSpPr txBox="1"/>
          <p:nvPr/>
        </p:nvSpPr>
        <p:spPr>
          <a:xfrm>
            <a:off x="241033" y="160316"/>
            <a:ext cx="8677542" cy="3875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100"/>
            </a:lvl1pPr>
          </a:lstStyle>
          <a:p>
            <a:pPr/>
            <a:r>
              <a:t>What are Stem Cells ?</a:t>
            </a:r>
          </a:p>
        </p:txBody>
      </p:sp>
      <p:pic>
        <p:nvPicPr>
          <p:cNvPr id="823" name="Picture 2" descr="Picture 2"/>
          <p:cNvPicPr>
            <a:picLocks noChangeAspect="1"/>
          </p:cNvPicPr>
          <p:nvPr/>
        </p:nvPicPr>
        <p:blipFill>
          <a:blip r:embed="rId3">
            <a:extLst/>
          </a:blip>
          <a:srcRect l="0" t="3492" r="0" b="4435"/>
          <a:stretch>
            <a:fillRect/>
          </a:stretch>
        </p:blipFill>
        <p:spPr>
          <a:xfrm>
            <a:off x="1820179" y="1026542"/>
            <a:ext cx="5023338" cy="3700165"/>
          </a:xfrm>
          <a:prstGeom prst="rect">
            <a:avLst/>
          </a:prstGeom>
          <a:ln w="12700">
            <a:miter lim="400000"/>
          </a:ln>
        </p:spPr>
      </p:pic>
      <p:sp>
        <p:nvSpPr>
          <p:cNvPr id="824" name="TextBox 6"/>
          <p:cNvSpPr txBox="1"/>
          <p:nvPr/>
        </p:nvSpPr>
        <p:spPr>
          <a:xfrm>
            <a:off x="5313889" y="1898017"/>
            <a:ext cx="1268083" cy="4420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sz="1200">
                <a:solidFill>
                  <a:srgbClr val="3366CC"/>
                </a:solidFill>
              </a:defRPr>
            </a:lvl1pPr>
          </a:lstStyle>
          <a:p>
            <a:pPr/>
            <a:r>
              <a:t>To carry oxygen to your organs</a:t>
            </a:r>
          </a:p>
        </p:txBody>
      </p:sp>
      <p:sp>
        <p:nvSpPr>
          <p:cNvPr id="825" name="TextBox 9"/>
          <p:cNvSpPr txBox="1"/>
          <p:nvPr/>
        </p:nvSpPr>
        <p:spPr>
          <a:xfrm>
            <a:off x="5313888" y="3363743"/>
            <a:ext cx="1818450" cy="4420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sz="1200">
                <a:solidFill>
                  <a:srgbClr val="3366CC"/>
                </a:solidFill>
              </a:defRPr>
            </a:lvl1pPr>
          </a:lstStyle>
          <a:p>
            <a:pPr/>
            <a:r>
              <a:t>To fight infections in your body</a:t>
            </a:r>
          </a:p>
        </p:txBody>
      </p:sp>
      <p:sp>
        <p:nvSpPr>
          <p:cNvPr id="826" name="TextBox 10"/>
          <p:cNvSpPr txBox="1"/>
          <p:nvPr/>
        </p:nvSpPr>
        <p:spPr>
          <a:xfrm>
            <a:off x="5313879" y="4346683"/>
            <a:ext cx="1575568" cy="2642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sz="1200">
                <a:solidFill>
                  <a:srgbClr val="3366CC"/>
                </a:solidFill>
              </a:defRPr>
            </a:lvl1pPr>
          </a:lstStyle>
          <a:p>
            <a:pPr/>
            <a:r>
              <a:t>To make blood clot</a:t>
            </a:r>
          </a:p>
        </p:txBody>
      </p:sp>
      <p:sp>
        <p:nvSpPr>
          <p:cNvPr id="827" name="TextBox 11"/>
          <p:cNvSpPr txBox="1"/>
          <p:nvPr/>
        </p:nvSpPr>
        <p:spPr>
          <a:xfrm>
            <a:off x="3302463" y="1108804"/>
            <a:ext cx="2011427" cy="2642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200"/>
            </a:lvl1pPr>
          </a:lstStyle>
          <a:p>
            <a:pPr/>
            <a:r>
              <a:t>“Mother” of all blood cells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1" name="Picture 2" descr="Picture 2"/>
          <p:cNvPicPr>
            <a:picLocks noChangeAspect="1"/>
          </p:cNvPicPr>
          <p:nvPr/>
        </p:nvPicPr>
        <p:blipFill>
          <a:blip r:embed="rId3">
            <a:extLst/>
          </a:blip>
          <a:srcRect l="0" t="3492" r="0" b="4435"/>
          <a:stretch>
            <a:fillRect/>
          </a:stretch>
        </p:blipFill>
        <p:spPr>
          <a:xfrm>
            <a:off x="1820179" y="1026542"/>
            <a:ext cx="5023338" cy="3700165"/>
          </a:xfrm>
          <a:prstGeom prst="rect">
            <a:avLst/>
          </a:prstGeom>
          <a:ln w="12700">
            <a:miter lim="400000"/>
          </a:ln>
        </p:spPr>
      </p:pic>
      <p:sp>
        <p:nvSpPr>
          <p:cNvPr id="832" name="Title 1"/>
          <p:cNvSpPr txBox="1"/>
          <p:nvPr/>
        </p:nvSpPr>
        <p:spPr>
          <a:xfrm>
            <a:off x="234683" y="160877"/>
            <a:ext cx="8677542" cy="3752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000"/>
            </a:lvl1pPr>
          </a:lstStyle>
          <a:p>
            <a:pPr/>
            <a:r>
              <a:t>What Happen to the Stem Cells in a Person with Sickle Cell Disease?</a:t>
            </a:r>
          </a:p>
        </p:txBody>
      </p:sp>
      <p:pic>
        <p:nvPicPr>
          <p:cNvPr id="833" name="Picture 2" descr="Picture 2"/>
          <p:cNvPicPr>
            <a:picLocks noChangeAspect="1"/>
          </p:cNvPicPr>
          <p:nvPr/>
        </p:nvPicPr>
        <p:blipFill>
          <a:blip r:embed="rId4">
            <a:extLst/>
          </a:blip>
          <a:srcRect l="40636" t="24604" r="41670" b="52318"/>
          <a:stretch>
            <a:fillRect/>
          </a:stretch>
        </p:blipFill>
        <p:spPr>
          <a:xfrm>
            <a:off x="3866238" y="1889391"/>
            <a:ext cx="859383" cy="896628"/>
          </a:xfrm>
          <a:prstGeom prst="rect">
            <a:avLst/>
          </a:prstGeom>
          <a:ln w="12700">
            <a:miter lim="400000"/>
          </a:ln>
        </p:spPr>
      </p:pic>
      <p:sp>
        <p:nvSpPr>
          <p:cNvPr id="834" name="Rectangle 12"/>
          <p:cNvSpPr/>
          <p:nvPr/>
        </p:nvSpPr>
        <p:spPr>
          <a:xfrm>
            <a:off x="5391527" y="1385803"/>
            <a:ext cx="546374" cy="503588"/>
          </a:xfrm>
          <a:prstGeom prst="rect">
            <a:avLst/>
          </a:prstGeom>
          <a:solidFill>
            <a:schemeClr val="accent3">
              <a:lumOff val="44000"/>
            </a:schemeClr>
          </a:solidFill>
          <a:ln w="12700">
            <a:miter lim="400000"/>
          </a:ln>
        </p:spPr>
        <p:txBody>
          <a:bodyPr lIns="45719" rIns="45719"/>
          <a:lstStyle/>
          <a:p>
            <a:pPr defTabSz="914378">
              <a:defRPr sz="2400"/>
            </a:pPr>
          </a:p>
        </p:txBody>
      </p:sp>
      <p:grpSp>
        <p:nvGrpSpPr>
          <p:cNvPr id="839" name="Group 13"/>
          <p:cNvGrpSpPr/>
          <p:nvPr/>
        </p:nvGrpSpPr>
        <p:grpSpPr>
          <a:xfrm>
            <a:off x="5359200" y="1364420"/>
            <a:ext cx="560828" cy="549307"/>
            <a:chOff x="0" y="0"/>
            <a:chExt cx="560827" cy="549306"/>
          </a:xfrm>
        </p:grpSpPr>
        <p:pic>
          <p:nvPicPr>
            <p:cNvPr id="835" name="Picture 6" descr="Picture 6">
              <a:hlinkClick r:id="rId5" invalidUrl="" action="" tgtFrame="" tooltip="" history="1" highlightClick="0" endSnd="0"/>
            </p:cNvPr>
            <p:cNvPicPr>
              <a:picLocks noChangeAspect="1"/>
            </p:cNvPicPr>
            <p:nvPr/>
          </p:nvPicPr>
          <p:blipFill>
            <a:blip r:embed="rId6">
              <a:extLst/>
            </a:blip>
            <a:srcRect l="57440" t="12963" r="9171" b="60660"/>
            <a:stretch>
              <a:fillRect/>
            </a:stretch>
          </p:blipFill>
          <p:spPr>
            <a:xfrm>
              <a:off x="232503" y="236105"/>
              <a:ext cx="304084" cy="187870"/>
            </a:xfrm>
            <a:prstGeom prst="rect">
              <a:avLst/>
            </a:prstGeom>
            <a:ln w="12700" cap="flat">
              <a:noFill/>
              <a:miter lim="400000"/>
            </a:ln>
            <a:effectLst/>
          </p:spPr>
        </p:pic>
        <p:pic>
          <p:nvPicPr>
            <p:cNvPr id="836" name="Picture 6" descr="Picture 6">
              <a:hlinkClick r:id="rId5" invalidUrl="" action="" tgtFrame="" tooltip="" history="1" highlightClick="0" endSnd="0"/>
            </p:cNvPr>
            <p:cNvPicPr>
              <a:picLocks noChangeAspect="1"/>
            </p:cNvPicPr>
            <p:nvPr/>
          </p:nvPicPr>
          <p:blipFill>
            <a:blip r:embed="rId6">
              <a:extLst/>
            </a:blip>
            <a:srcRect l="57440" t="12963" r="9171" b="60660"/>
            <a:stretch>
              <a:fillRect/>
            </a:stretch>
          </p:blipFill>
          <p:spPr>
            <a:xfrm rot="18195824">
              <a:off x="246848" y="84718"/>
              <a:ext cx="304084" cy="187870"/>
            </a:xfrm>
            <a:prstGeom prst="rect">
              <a:avLst/>
            </a:prstGeom>
            <a:ln w="12700" cap="flat">
              <a:noFill/>
              <a:miter lim="400000"/>
            </a:ln>
            <a:effectLst/>
          </p:spPr>
        </p:pic>
        <p:pic>
          <p:nvPicPr>
            <p:cNvPr id="837" name="Picture 6" descr="Picture 6">
              <a:hlinkClick r:id="rId5" invalidUrl="" action="" tgtFrame="" tooltip="" history="1" highlightClick="0" endSnd="0"/>
            </p:cNvPr>
            <p:cNvPicPr>
              <a:picLocks noChangeAspect="1"/>
            </p:cNvPicPr>
            <p:nvPr/>
          </p:nvPicPr>
          <p:blipFill>
            <a:blip r:embed="rId6">
              <a:extLst/>
            </a:blip>
            <a:srcRect l="57440" t="12963" r="9171" b="60660"/>
            <a:stretch>
              <a:fillRect/>
            </a:stretch>
          </p:blipFill>
          <p:spPr>
            <a:xfrm rot="3080132">
              <a:off x="16293" y="277968"/>
              <a:ext cx="304084" cy="187870"/>
            </a:xfrm>
            <a:prstGeom prst="rect">
              <a:avLst/>
            </a:prstGeom>
            <a:ln w="12700" cap="flat">
              <a:noFill/>
              <a:miter lim="400000"/>
            </a:ln>
            <a:effectLst/>
          </p:spPr>
        </p:pic>
        <p:pic>
          <p:nvPicPr>
            <p:cNvPr id="838" name="Picture 6" descr="Picture 6">
              <a:hlinkClick r:id="rId5" invalidUrl="" action="" tgtFrame="" tooltip="" history="1" highlightClick="0" endSnd="0"/>
            </p:cNvPr>
            <p:cNvPicPr>
              <a:picLocks noChangeAspect="1"/>
            </p:cNvPicPr>
            <p:nvPr/>
          </p:nvPicPr>
          <p:blipFill>
            <a:blip r:embed="rId6">
              <a:extLst/>
            </a:blip>
            <a:srcRect l="57440" t="12963" r="9171" b="60660"/>
            <a:stretch>
              <a:fillRect/>
            </a:stretch>
          </p:blipFill>
          <p:spPr>
            <a:xfrm rot="8056958">
              <a:off x="59100" y="80497"/>
              <a:ext cx="304084" cy="187870"/>
            </a:xfrm>
            <a:prstGeom prst="rect">
              <a:avLst/>
            </a:prstGeom>
            <a:ln w="12700" cap="flat">
              <a:noFill/>
              <a:miter lim="400000"/>
            </a:ln>
            <a:effectLst/>
          </p:spPr>
        </p:pic>
      </p:grpSp>
      <p:sp>
        <p:nvSpPr>
          <p:cNvPr id="840" name="TextBox 21"/>
          <p:cNvSpPr txBox="1"/>
          <p:nvPr/>
        </p:nvSpPr>
        <p:spPr>
          <a:xfrm>
            <a:off x="2932781" y="1103830"/>
            <a:ext cx="2464160" cy="264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200">
                <a:solidFill>
                  <a:srgbClr val="FF0000"/>
                </a:solidFill>
              </a:defRPr>
            </a:lvl1pPr>
          </a:lstStyle>
          <a:p>
            <a:pPr/>
            <a:r>
              <a:t>The stem cells have a defect</a:t>
            </a:r>
          </a:p>
        </p:txBody>
      </p:sp>
      <p:sp>
        <p:nvSpPr>
          <p:cNvPr id="841" name="TextBox 22"/>
          <p:cNvSpPr txBox="1"/>
          <p:nvPr/>
        </p:nvSpPr>
        <p:spPr>
          <a:xfrm>
            <a:off x="5313888" y="1897151"/>
            <a:ext cx="2668080" cy="619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sz="1200">
                <a:solidFill>
                  <a:srgbClr val="FF0000"/>
                </a:solidFill>
              </a:defRPr>
            </a:pPr>
            <a:r>
              <a:t>Sickled cells are misshaped, </a:t>
            </a:r>
            <a:endParaRPr>
              <a:latin typeface="Whitney Book"/>
              <a:ea typeface="Whitney Book"/>
              <a:cs typeface="Whitney Book"/>
              <a:sym typeface="Whitney Book"/>
            </a:endParaRPr>
          </a:p>
          <a:p>
            <a:pPr>
              <a:defRPr i="1" sz="1200">
                <a:solidFill>
                  <a:srgbClr val="FF0000"/>
                </a:solidFill>
              </a:defRPr>
            </a:pPr>
            <a:r>
              <a:t>they don’t carry oxygen well to the organs in the body</a:t>
            </a:r>
          </a:p>
        </p:txBody>
      </p:sp>
      <p:sp>
        <p:nvSpPr>
          <p:cNvPr id="842" name="TextBox 18"/>
          <p:cNvSpPr txBox="1"/>
          <p:nvPr/>
        </p:nvSpPr>
        <p:spPr>
          <a:xfrm>
            <a:off x="5313888" y="3363743"/>
            <a:ext cx="1818450" cy="4420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sz="1200">
                <a:solidFill>
                  <a:srgbClr val="3366CC"/>
                </a:solidFill>
              </a:defRPr>
            </a:lvl1pPr>
          </a:lstStyle>
          <a:p>
            <a:pPr/>
            <a:r>
              <a:t>To fight infections in your body</a:t>
            </a:r>
          </a:p>
        </p:txBody>
      </p:sp>
      <p:sp>
        <p:nvSpPr>
          <p:cNvPr id="843" name="TextBox 23"/>
          <p:cNvSpPr txBox="1"/>
          <p:nvPr/>
        </p:nvSpPr>
        <p:spPr>
          <a:xfrm>
            <a:off x="5313879" y="4346683"/>
            <a:ext cx="1575568" cy="2642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i="1" sz="1200">
                <a:solidFill>
                  <a:srgbClr val="3366CC"/>
                </a:solidFill>
              </a:defRPr>
            </a:lvl1pPr>
          </a:lstStyle>
          <a:p>
            <a:pPr/>
            <a:r>
              <a:t>To make blood clot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7" name="Rectangle 1"/>
          <p:cNvSpPr txBox="1"/>
          <p:nvPr/>
        </p:nvSpPr>
        <p:spPr>
          <a:xfrm>
            <a:off x="234949" y="182990"/>
            <a:ext cx="8677276" cy="3875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100"/>
            </a:lvl1pPr>
          </a:lstStyle>
          <a:p>
            <a:pPr/>
            <a:r>
              <a:t>Where Can we Get Healthy Stem Cells?</a:t>
            </a:r>
          </a:p>
        </p:txBody>
      </p:sp>
      <p:pic>
        <p:nvPicPr>
          <p:cNvPr id="848" name="Picture 7" descr="Picture 7"/>
          <p:cNvPicPr>
            <a:picLocks noChangeAspect="1"/>
          </p:cNvPicPr>
          <p:nvPr/>
        </p:nvPicPr>
        <p:blipFill>
          <a:blip r:embed="rId2">
            <a:extLst/>
          </a:blip>
          <a:stretch>
            <a:fillRect/>
          </a:stretch>
        </p:blipFill>
        <p:spPr>
          <a:xfrm>
            <a:off x="4932090" y="1759779"/>
            <a:ext cx="782737" cy="2797175"/>
          </a:xfrm>
          <a:prstGeom prst="rect">
            <a:avLst/>
          </a:prstGeom>
          <a:ln w="12700">
            <a:miter lim="400000"/>
          </a:ln>
        </p:spPr>
      </p:pic>
      <p:sp>
        <p:nvSpPr>
          <p:cNvPr id="849" name="TextBox 4"/>
          <p:cNvSpPr txBox="1"/>
          <p:nvPr/>
        </p:nvSpPr>
        <p:spPr>
          <a:xfrm>
            <a:off x="973277" y="1106487"/>
            <a:ext cx="2441149"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vl1pPr>
          </a:lstStyle>
          <a:p>
            <a:pPr/>
            <a:r>
              <a:t>From a healthy donor</a:t>
            </a:r>
          </a:p>
        </p:txBody>
      </p:sp>
      <p:sp>
        <p:nvSpPr>
          <p:cNvPr id="850" name="TextBox 8"/>
          <p:cNvSpPr txBox="1"/>
          <p:nvPr/>
        </p:nvSpPr>
        <p:spPr>
          <a:xfrm>
            <a:off x="5288231" y="1106487"/>
            <a:ext cx="2758712"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vl1pPr>
          </a:lstStyle>
          <a:p>
            <a:pPr/>
            <a:r>
              <a:t>From the patient himself</a:t>
            </a:r>
          </a:p>
        </p:txBody>
      </p:sp>
      <p:pic>
        <p:nvPicPr>
          <p:cNvPr id="851" name="Picture 2" descr="Picture 2"/>
          <p:cNvPicPr>
            <a:picLocks noChangeAspect="1"/>
          </p:cNvPicPr>
          <p:nvPr/>
        </p:nvPicPr>
        <p:blipFill>
          <a:blip r:embed="rId3">
            <a:extLst/>
          </a:blip>
          <a:srcRect l="40636" t="24604" r="41670" b="52318"/>
          <a:stretch>
            <a:fillRect/>
          </a:stretch>
        </p:blipFill>
        <p:spPr>
          <a:xfrm>
            <a:off x="1932934" y="2449596"/>
            <a:ext cx="617899" cy="644678"/>
          </a:xfrm>
          <a:prstGeom prst="rect">
            <a:avLst/>
          </a:prstGeom>
          <a:ln w="12700">
            <a:miter lim="400000"/>
          </a:ln>
        </p:spPr>
      </p:pic>
      <p:pic>
        <p:nvPicPr>
          <p:cNvPr id="852" name="Picture 7" descr="Picture 7"/>
          <p:cNvPicPr>
            <a:picLocks noChangeAspect="1"/>
          </p:cNvPicPr>
          <p:nvPr/>
        </p:nvPicPr>
        <p:blipFill>
          <a:blip r:embed="rId2">
            <a:extLst/>
          </a:blip>
          <a:stretch>
            <a:fillRect/>
          </a:stretch>
        </p:blipFill>
        <p:spPr>
          <a:xfrm>
            <a:off x="3331890" y="1759779"/>
            <a:ext cx="782737" cy="2797175"/>
          </a:xfrm>
          <a:prstGeom prst="rect">
            <a:avLst/>
          </a:prstGeom>
          <a:ln w="12700">
            <a:miter lim="400000"/>
          </a:ln>
        </p:spPr>
      </p:pic>
      <p:sp>
        <p:nvSpPr>
          <p:cNvPr id="853" name="Straight Arrow Connector 10"/>
          <p:cNvSpPr/>
          <p:nvPr/>
        </p:nvSpPr>
        <p:spPr>
          <a:xfrm>
            <a:off x="1187450" y="2784625"/>
            <a:ext cx="673101" cy="1"/>
          </a:xfrm>
          <a:prstGeom prst="line">
            <a:avLst/>
          </a:prstGeom>
          <a:ln>
            <a:solidFill>
              <a:srgbClr val="000000"/>
            </a:solidFill>
            <a:tailEnd type="triangle"/>
          </a:ln>
        </p:spPr>
        <p:txBody>
          <a:bodyPr lIns="45719" rIns="45719"/>
          <a:lstStyle/>
          <a:p>
            <a:pPr/>
          </a:p>
        </p:txBody>
      </p:sp>
      <p:sp>
        <p:nvSpPr>
          <p:cNvPr id="854" name="Straight Arrow Connector 17"/>
          <p:cNvSpPr/>
          <p:nvPr/>
        </p:nvSpPr>
        <p:spPr>
          <a:xfrm>
            <a:off x="2550834" y="2784625"/>
            <a:ext cx="673101" cy="1"/>
          </a:xfrm>
          <a:prstGeom prst="line">
            <a:avLst/>
          </a:prstGeom>
          <a:ln>
            <a:solidFill>
              <a:srgbClr val="000000"/>
            </a:solidFill>
            <a:tailEnd type="triangle"/>
          </a:ln>
        </p:spPr>
        <p:txBody>
          <a:bodyPr lIns="45719" rIns="45719"/>
          <a:lstStyle/>
          <a:p>
            <a:pPr/>
          </a:p>
        </p:txBody>
      </p:sp>
      <p:sp>
        <p:nvSpPr>
          <p:cNvPr id="855" name="Straight Arrow Connector 18"/>
          <p:cNvSpPr/>
          <p:nvPr/>
        </p:nvSpPr>
        <p:spPr>
          <a:xfrm flipV="1">
            <a:off x="5922684" y="2313365"/>
            <a:ext cx="673101" cy="301475"/>
          </a:xfrm>
          <a:prstGeom prst="line">
            <a:avLst/>
          </a:prstGeom>
          <a:ln>
            <a:solidFill>
              <a:srgbClr val="000000"/>
            </a:solidFill>
            <a:tailEnd type="triangle"/>
          </a:ln>
        </p:spPr>
        <p:txBody>
          <a:bodyPr lIns="45719" rIns="45719"/>
          <a:lstStyle/>
          <a:p>
            <a:pPr/>
          </a:p>
        </p:txBody>
      </p:sp>
      <p:sp>
        <p:nvSpPr>
          <p:cNvPr id="856" name="Straight Arrow Connector 20"/>
          <p:cNvSpPr/>
          <p:nvPr/>
        </p:nvSpPr>
        <p:spPr>
          <a:xfrm>
            <a:off x="7181795" y="2592776"/>
            <a:ext cx="1" cy="630012"/>
          </a:xfrm>
          <a:prstGeom prst="line">
            <a:avLst/>
          </a:prstGeom>
          <a:ln>
            <a:solidFill>
              <a:srgbClr val="000000"/>
            </a:solidFill>
            <a:tailEnd type="triangle"/>
          </a:ln>
        </p:spPr>
        <p:txBody>
          <a:bodyPr lIns="45719" rIns="45719"/>
          <a:lstStyle/>
          <a:p>
            <a:pPr/>
          </a:p>
        </p:txBody>
      </p:sp>
      <p:sp>
        <p:nvSpPr>
          <p:cNvPr id="857" name="Straight Arrow Connector 23"/>
          <p:cNvSpPr/>
          <p:nvPr/>
        </p:nvSpPr>
        <p:spPr>
          <a:xfrm flipH="1" flipV="1">
            <a:off x="6026152" y="3416301"/>
            <a:ext cx="805462" cy="188505"/>
          </a:xfrm>
          <a:prstGeom prst="line">
            <a:avLst/>
          </a:prstGeom>
          <a:ln>
            <a:solidFill>
              <a:srgbClr val="000000"/>
            </a:solidFill>
            <a:tailEnd type="triangle"/>
          </a:ln>
        </p:spPr>
        <p:txBody>
          <a:bodyPr lIns="45719" rIns="45719"/>
          <a:lstStyle/>
          <a:p>
            <a:pPr/>
          </a:p>
        </p:txBody>
      </p:sp>
      <p:sp>
        <p:nvSpPr>
          <p:cNvPr id="858" name="TextBox 26"/>
          <p:cNvSpPr txBox="1"/>
          <p:nvPr/>
        </p:nvSpPr>
        <p:spPr>
          <a:xfrm>
            <a:off x="7490745" y="2444579"/>
            <a:ext cx="1421481" cy="7705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lvl1pPr>
          </a:lstStyle>
          <a:p>
            <a:pPr/>
            <a:r>
              <a:t>Correct the stem cells in a lab</a:t>
            </a:r>
          </a:p>
        </p:txBody>
      </p:sp>
      <p:sp>
        <p:nvSpPr>
          <p:cNvPr id="859" name="TextBox 24"/>
          <p:cNvSpPr txBox="1"/>
          <p:nvPr/>
        </p:nvSpPr>
        <p:spPr>
          <a:xfrm>
            <a:off x="273050" y="2361677"/>
            <a:ext cx="756391" cy="49202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sz="1400"/>
            </a:pPr>
            <a:r>
              <a:t>Healthy</a:t>
            </a:r>
            <a:endParaRPr>
              <a:latin typeface="Whitney Book"/>
              <a:ea typeface="Whitney Book"/>
              <a:cs typeface="Whitney Book"/>
              <a:sym typeface="Whitney Book"/>
            </a:endParaRPr>
          </a:p>
          <a:p>
            <a:pPr algn="ctr">
              <a:defRPr sz="1400"/>
            </a:pPr>
            <a:r>
              <a:t>donor</a:t>
            </a:r>
          </a:p>
        </p:txBody>
      </p:sp>
      <p:sp>
        <p:nvSpPr>
          <p:cNvPr id="860" name="TextBox 28"/>
          <p:cNvSpPr txBox="1"/>
          <p:nvPr/>
        </p:nvSpPr>
        <p:spPr>
          <a:xfrm>
            <a:off x="3331890" y="2310214"/>
            <a:ext cx="784831" cy="6952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a:lvl1pPr>
          </a:lstStyle>
          <a:p>
            <a:pPr/>
            <a:r>
              <a:t>Sickle cell patient</a:t>
            </a:r>
          </a:p>
        </p:txBody>
      </p:sp>
      <p:sp>
        <p:nvSpPr>
          <p:cNvPr id="861" name="TextBox 29"/>
          <p:cNvSpPr txBox="1"/>
          <p:nvPr/>
        </p:nvSpPr>
        <p:spPr>
          <a:xfrm>
            <a:off x="4936347" y="2347986"/>
            <a:ext cx="784831" cy="6952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a:lvl1pPr>
          </a:lstStyle>
          <a:p>
            <a:pPr/>
            <a:r>
              <a:t>Sickle cell patient</a:t>
            </a:r>
          </a:p>
        </p:txBody>
      </p:sp>
      <p:sp>
        <p:nvSpPr>
          <p:cNvPr id="862" name="TextBox 25"/>
          <p:cNvSpPr txBox="1"/>
          <p:nvPr/>
        </p:nvSpPr>
        <p:spPr>
          <a:xfrm>
            <a:off x="1286299" y="2159486"/>
            <a:ext cx="1755908"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solidFill>
                  <a:srgbClr val="6B6BCF"/>
                </a:solidFill>
              </a:defRPr>
            </a:lvl1pPr>
          </a:lstStyle>
          <a:p>
            <a:pPr/>
            <a:r>
              <a:t>Healthy blood stem cells</a:t>
            </a:r>
          </a:p>
        </p:txBody>
      </p:sp>
      <p:sp>
        <p:nvSpPr>
          <p:cNvPr id="863" name="TextBox 31"/>
          <p:cNvSpPr txBox="1"/>
          <p:nvPr/>
        </p:nvSpPr>
        <p:spPr>
          <a:xfrm>
            <a:off x="5969174" y="1594345"/>
            <a:ext cx="2425246"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rgbClr val="808080"/>
                </a:solidFill>
              </a:defRPr>
            </a:lvl1pPr>
          </a:lstStyle>
          <a:p>
            <a:pPr/>
            <a:r>
              <a:t>Blood stem cells with defect</a:t>
            </a:r>
          </a:p>
        </p:txBody>
      </p:sp>
      <p:sp>
        <p:nvSpPr>
          <p:cNvPr id="864" name="TextBox 32"/>
          <p:cNvSpPr txBox="1"/>
          <p:nvPr/>
        </p:nvSpPr>
        <p:spPr>
          <a:xfrm>
            <a:off x="6353428" y="3958913"/>
            <a:ext cx="1755908"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solidFill>
                  <a:srgbClr val="6B6BCF"/>
                </a:solidFill>
              </a:defRPr>
            </a:lvl1pPr>
          </a:lstStyle>
          <a:p>
            <a:pPr/>
            <a:r>
              <a:t>Healthy blood stem cells</a:t>
            </a:r>
          </a:p>
        </p:txBody>
      </p:sp>
      <p:pic>
        <p:nvPicPr>
          <p:cNvPr id="865" name="Picture 4" descr="Picture 4"/>
          <p:cNvPicPr>
            <a:picLocks noChangeAspect="1"/>
          </p:cNvPicPr>
          <p:nvPr/>
        </p:nvPicPr>
        <p:blipFill>
          <a:blip r:embed="rId4">
            <a:extLst/>
          </a:blip>
          <a:stretch>
            <a:fillRect/>
          </a:stretch>
        </p:blipFill>
        <p:spPr>
          <a:xfrm flipH="1">
            <a:off x="246492" y="1751888"/>
            <a:ext cx="853895" cy="2805066"/>
          </a:xfrm>
          <a:prstGeom prst="rect">
            <a:avLst/>
          </a:prstGeom>
          <a:ln w="12700">
            <a:miter lim="400000"/>
          </a:ln>
        </p:spPr>
      </p:pic>
      <p:pic>
        <p:nvPicPr>
          <p:cNvPr id="866" name="Picture 2" descr="Picture 2"/>
          <p:cNvPicPr>
            <a:picLocks noChangeAspect="1"/>
          </p:cNvPicPr>
          <p:nvPr/>
        </p:nvPicPr>
        <p:blipFill>
          <a:blip r:embed="rId3">
            <a:extLst/>
          </a:blip>
          <a:srcRect l="40636" t="24604" r="41670" b="52318"/>
          <a:stretch>
            <a:fillRect/>
          </a:stretch>
        </p:blipFill>
        <p:spPr>
          <a:xfrm>
            <a:off x="1944476" y="2449596"/>
            <a:ext cx="617899" cy="644678"/>
          </a:xfrm>
          <a:prstGeom prst="rect">
            <a:avLst/>
          </a:prstGeom>
          <a:ln w="12700">
            <a:miter lim="400000"/>
          </a:ln>
        </p:spPr>
      </p:pic>
      <p:grpSp>
        <p:nvGrpSpPr>
          <p:cNvPr id="870" name="Group 6"/>
          <p:cNvGrpSpPr/>
          <p:nvPr/>
        </p:nvGrpSpPr>
        <p:grpSpPr>
          <a:xfrm>
            <a:off x="1900361" y="2462288"/>
            <a:ext cx="650471" cy="709306"/>
            <a:chOff x="0" y="0"/>
            <a:chExt cx="650470" cy="709305"/>
          </a:xfrm>
        </p:grpSpPr>
        <p:pic>
          <p:nvPicPr>
            <p:cNvPr id="867" name="Picture 2" descr="Picture 2"/>
            <p:cNvPicPr>
              <a:picLocks noChangeAspect="1"/>
            </p:cNvPicPr>
            <p:nvPr/>
          </p:nvPicPr>
          <p:blipFill>
            <a:blip r:embed="rId5">
              <a:extLst/>
            </a:blip>
            <a:srcRect l="40636" t="24604" r="41670" b="52318"/>
            <a:stretch>
              <a:fillRect/>
            </a:stretch>
          </p:blipFill>
          <p:spPr>
            <a:xfrm>
              <a:off x="32571" y="0"/>
              <a:ext cx="617899" cy="644678"/>
            </a:xfrm>
            <a:prstGeom prst="rect">
              <a:avLst/>
            </a:prstGeom>
            <a:ln w="12700" cap="flat">
              <a:noFill/>
              <a:miter lim="400000"/>
            </a:ln>
            <a:effectLst/>
          </p:spPr>
        </p:pic>
        <p:sp>
          <p:nvSpPr>
            <p:cNvPr id="868" name="Rectangle 3"/>
            <p:cNvSpPr/>
            <p:nvPr/>
          </p:nvSpPr>
          <p:spPr>
            <a:xfrm>
              <a:off x="-1" y="161001"/>
              <a:ext cx="103368" cy="14863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defTabSz="914378">
                <a:defRPr sz="2400"/>
              </a:pPr>
            </a:p>
          </p:txBody>
        </p:sp>
        <p:sp>
          <p:nvSpPr>
            <p:cNvPr id="869" name="Rectangle 34"/>
            <p:cNvSpPr/>
            <p:nvPr/>
          </p:nvSpPr>
          <p:spPr>
            <a:xfrm>
              <a:off x="488617" y="560668"/>
              <a:ext cx="103369" cy="14863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defTabSz="914378">
                <a:defRPr sz="2400"/>
              </a:pPr>
            </a:p>
          </p:txBody>
        </p:sp>
      </p:grpSp>
      <p:grpSp>
        <p:nvGrpSpPr>
          <p:cNvPr id="874" name="Group 36"/>
          <p:cNvGrpSpPr/>
          <p:nvPr/>
        </p:nvGrpSpPr>
        <p:grpSpPr>
          <a:xfrm>
            <a:off x="6940805" y="3269998"/>
            <a:ext cx="650471" cy="709306"/>
            <a:chOff x="0" y="0"/>
            <a:chExt cx="650470" cy="709305"/>
          </a:xfrm>
        </p:grpSpPr>
        <p:pic>
          <p:nvPicPr>
            <p:cNvPr id="871" name="Picture 2" descr="Picture 2"/>
            <p:cNvPicPr>
              <a:picLocks noChangeAspect="1"/>
            </p:cNvPicPr>
            <p:nvPr/>
          </p:nvPicPr>
          <p:blipFill>
            <a:blip r:embed="rId5">
              <a:extLst/>
            </a:blip>
            <a:srcRect l="40636" t="24604" r="41670" b="52318"/>
            <a:stretch>
              <a:fillRect/>
            </a:stretch>
          </p:blipFill>
          <p:spPr>
            <a:xfrm>
              <a:off x="32571" y="0"/>
              <a:ext cx="617899" cy="644678"/>
            </a:xfrm>
            <a:prstGeom prst="rect">
              <a:avLst/>
            </a:prstGeom>
            <a:ln w="12700" cap="flat">
              <a:noFill/>
              <a:miter lim="400000"/>
            </a:ln>
            <a:effectLst/>
          </p:spPr>
        </p:pic>
        <p:sp>
          <p:nvSpPr>
            <p:cNvPr id="872" name="Rectangle 41"/>
            <p:cNvSpPr/>
            <p:nvPr/>
          </p:nvSpPr>
          <p:spPr>
            <a:xfrm>
              <a:off x="-1" y="161001"/>
              <a:ext cx="103368" cy="14863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defTabSz="914378">
                <a:defRPr sz="2400"/>
              </a:pPr>
            </a:p>
          </p:txBody>
        </p:sp>
        <p:sp>
          <p:nvSpPr>
            <p:cNvPr id="873" name="Rectangle 42"/>
            <p:cNvSpPr/>
            <p:nvPr/>
          </p:nvSpPr>
          <p:spPr>
            <a:xfrm>
              <a:off x="488617" y="560668"/>
              <a:ext cx="103369" cy="14863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defTabSz="914378">
                <a:defRPr sz="2400"/>
              </a:pPr>
            </a:p>
          </p:txBody>
        </p:sp>
      </p:grpSp>
      <p:grpSp>
        <p:nvGrpSpPr>
          <p:cNvPr id="878" name="Group 43"/>
          <p:cNvGrpSpPr/>
          <p:nvPr/>
        </p:nvGrpSpPr>
        <p:grpSpPr>
          <a:xfrm>
            <a:off x="6801784" y="1920814"/>
            <a:ext cx="650471" cy="709306"/>
            <a:chOff x="0" y="0"/>
            <a:chExt cx="650470" cy="709305"/>
          </a:xfrm>
        </p:grpSpPr>
        <p:pic>
          <p:nvPicPr>
            <p:cNvPr id="875" name="Picture 2" descr="Picture 2"/>
            <p:cNvPicPr>
              <a:picLocks noChangeAspect="1"/>
            </p:cNvPicPr>
            <p:nvPr/>
          </p:nvPicPr>
          <p:blipFill>
            <a:blip r:embed="rId6">
              <a:extLst/>
            </a:blip>
            <a:srcRect l="40636" t="24604" r="41670" b="52318"/>
            <a:stretch>
              <a:fillRect/>
            </a:stretch>
          </p:blipFill>
          <p:spPr>
            <a:xfrm>
              <a:off x="32571" y="0"/>
              <a:ext cx="617899" cy="644678"/>
            </a:xfrm>
            <a:prstGeom prst="rect">
              <a:avLst/>
            </a:prstGeom>
            <a:ln w="12700" cap="flat">
              <a:noFill/>
              <a:miter lim="400000"/>
            </a:ln>
            <a:effectLst/>
          </p:spPr>
        </p:pic>
        <p:sp>
          <p:nvSpPr>
            <p:cNvPr id="876" name="Rectangle 45"/>
            <p:cNvSpPr/>
            <p:nvPr/>
          </p:nvSpPr>
          <p:spPr>
            <a:xfrm>
              <a:off x="-1" y="161001"/>
              <a:ext cx="103368" cy="14863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defTabSz="914378">
                <a:defRPr sz="2400"/>
              </a:pPr>
            </a:p>
          </p:txBody>
        </p:sp>
        <p:sp>
          <p:nvSpPr>
            <p:cNvPr id="877" name="Rectangle 46"/>
            <p:cNvSpPr/>
            <p:nvPr/>
          </p:nvSpPr>
          <p:spPr>
            <a:xfrm>
              <a:off x="488617" y="560668"/>
              <a:ext cx="103369" cy="148638"/>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defTabSz="914378">
                <a:defRPr sz="2400"/>
              </a:pPr>
            </a:p>
          </p:txBody>
        </p:sp>
      </p:grpSp>
      <p:sp>
        <p:nvSpPr>
          <p:cNvPr id="879" name="TextBox 47"/>
          <p:cNvSpPr txBox="1"/>
          <p:nvPr/>
        </p:nvSpPr>
        <p:spPr>
          <a:xfrm>
            <a:off x="291331" y="2290677"/>
            <a:ext cx="784831" cy="4920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400"/>
            </a:pPr>
            <a:r>
              <a:t>Healthy</a:t>
            </a:r>
            <a:endParaRPr>
              <a:latin typeface="Whitney Book"/>
              <a:ea typeface="Whitney Book"/>
              <a:cs typeface="Whitney Book"/>
              <a:sym typeface="Whitney Book"/>
            </a:endParaRPr>
          </a:p>
          <a:p>
            <a:pPr algn="ctr">
              <a:defRPr sz="1400"/>
            </a:pPr>
            <a:r>
              <a:t>donor </a:t>
            </a:r>
          </a:p>
        </p:txBody>
      </p:sp>
      <p:sp>
        <p:nvSpPr>
          <p:cNvPr id="880" name="TextBox 7"/>
          <p:cNvSpPr txBox="1"/>
          <p:nvPr/>
        </p:nvSpPr>
        <p:spPr>
          <a:xfrm>
            <a:off x="6308172" y="4484854"/>
            <a:ext cx="1907824"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a:solidFill>
                  <a:srgbClr val="3366CC"/>
                </a:solidFill>
              </a:defRPr>
            </a:lvl1pPr>
          </a:lstStyle>
          <a:p>
            <a:pPr/>
            <a:r>
              <a:t>GENE THERAPY</a:t>
            </a:r>
          </a:p>
        </p:txBody>
      </p:sp>
      <p:sp>
        <p:nvSpPr>
          <p:cNvPr id="881" name="Rectangle 5"/>
          <p:cNvSpPr txBox="1"/>
          <p:nvPr/>
        </p:nvSpPr>
        <p:spPr>
          <a:xfrm>
            <a:off x="754026" y="4484851"/>
            <a:ext cx="2911524"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a:solidFill>
                  <a:srgbClr val="3366CC"/>
                </a:solidFill>
                <a:latin typeface="Whitney Book"/>
                <a:ea typeface="Whitney Book"/>
                <a:cs typeface="Whitney Book"/>
                <a:sym typeface="Whitney Book"/>
              </a:defRPr>
            </a:lvl1pPr>
          </a:lstStyle>
          <a:p>
            <a:pPr/>
            <a:r>
              <a:t>Stem Cell Transplantation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5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63"/>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861"/>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848"/>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855"/>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857"/>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7" fill="hold">
                                  <p:stCondLst>
                                    <p:cond delay="0"/>
                                  </p:stCondLst>
                                  <p:iterate type="el" backwards="0">
                                    <p:tmAbs val="0"/>
                                  </p:iterate>
                                  <p:childTnLst>
                                    <p:set>
                                      <p:cBhvr>
                                        <p:cTn id="24" fill="hold"/>
                                        <p:tgtEl>
                                          <p:spTgt spid="856"/>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8" fill="hold">
                                  <p:stCondLst>
                                    <p:cond delay="0"/>
                                  </p:stCondLst>
                                  <p:iterate type="el" backwards="0">
                                    <p:tmAbs val="0"/>
                                  </p:iterate>
                                  <p:childTnLst>
                                    <p:set>
                                      <p:cBhvr>
                                        <p:cTn id="27" fill="hold"/>
                                        <p:tgtEl>
                                          <p:spTgt spid="858"/>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9" fill="hold">
                                  <p:stCondLst>
                                    <p:cond delay="0"/>
                                  </p:stCondLst>
                                  <p:iterate type="el" backwards="0">
                                    <p:tmAbs val="0"/>
                                  </p:iterate>
                                  <p:childTnLst>
                                    <p:set>
                                      <p:cBhvr>
                                        <p:cTn id="30" fill="hold"/>
                                        <p:tgtEl>
                                          <p:spTgt spid="864"/>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10" fill="hold">
                                  <p:stCondLst>
                                    <p:cond delay="0"/>
                                  </p:stCondLst>
                                  <p:iterate type="el" backwards="0">
                                    <p:tmAbs val="0"/>
                                  </p:iterate>
                                  <p:childTnLst>
                                    <p:set>
                                      <p:cBhvr>
                                        <p:cTn id="33" fill="hold"/>
                                        <p:tgtEl>
                                          <p:spTgt spid="874"/>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1" fill="hold">
                                  <p:stCondLst>
                                    <p:cond delay="0"/>
                                  </p:stCondLst>
                                  <p:iterate type="el" backwards="0">
                                    <p:tmAbs val="0"/>
                                  </p:iterate>
                                  <p:childTnLst>
                                    <p:set>
                                      <p:cBhvr>
                                        <p:cTn id="36" fill="hold"/>
                                        <p:tgtEl>
                                          <p:spTgt spid="878"/>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2" fill="hold">
                                  <p:stCondLst>
                                    <p:cond delay="0"/>
                                  </p:stCondLst>
                                  <p:iterate type="el" backwards="0">
                                    <p:tmAbs val="0"/>
                                  </p:iterate>
                                  <p:childTnLst>
                                    <p:set>
                                      <p:cBhvr>
                                        <p:cTn id="39" fill="hold"/>
                                        <p:tgtEl>
                                          <p:spTgt spid="8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6" grpId="7"/>
      <p:bldP build="whole" bldLvl="1" animBg="1" rev="0" advAuto="0" spid="880" grpId="12"/>
      <p:bldP build="whole" bldLvl="1" animBg="1" rev="0" advAuto="0" spid="861" grpId="3"/>
      <p:bldP build="whole" bldLvl="1" animBg="1" rev="0" advAuto="0" spid="857" grpId="6"/>
      <p:bldP build="whole" bldLvl="1" animBg="1" rev="0" advAuto="0" spid="855" grpId="5"/>
      <p:bldP build="whole" bldLvl="1" animBg="1" rev="0" advAuto="0" spid="850" grpId="1"/>
      <p:bldP build="whole" bldLvl="1" animBg="1" rev="0" advAuto="0" spid="863" grpId="2"/>
      <p:bldP build="whole" bldLvl="1" animBg="1" rev="0" advAuto="0" spid="864" grpId="9"/>
      <p:bldP build="whole" bldLvl="1" animBg="1" rev="0" advAuto="0" spid="878" grpId="11"/>
      <p:bldP build="whole" bldLvl="1" animBg="1" rev="0" advAuto="0" spid="874" grpId="10"/>
      <p:bldP build="whole" bldLvl="1" animBg="1" rev="0" advAuto="0" spid="858" grpId="8"/>
      <p:bldP build="whole" bldLvl="1" animBg="1" rev="0" advAuto="0" spid="848" grpId="4"/>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5" name="Group 1"/>
          <p:cNvGrpSpPr/>
          <p:nvPr/>
        </p:nvGrpSpPr>
        <p:grpSpPr>
          <a:xfrm>
            <a:off x="276224" y="3025377"/>
            <a:ext cx="8591552" cy="1832373"/>
            <a:chOff x="0" y="0"/>
            <a:chExt cx="8591550" cy="1832372"/>
          </a:xfrm>
        </p:grpSpPr>
        <p:pic>
          <p:nvPicPr>
            <p:cNvPr id="883" name="Picture 2" descr="Picture 2"/>
            <p:cNvPicPr>
              <a:picLocks noChangeAspect="1"/>
            </p:cNvPicPr>
            <p:nvPr/>
          </p:nvPicPr>
          <p:blipFill>
            <a:blip r:embed="rId2">
              <a:extLst/>
            </a:blip>
            <a:srcRect l="52936" t="13174" r="0" b="0"/>
            <a:stretch>
              <a:fillRect/>
            </a:stretch>
          </p:blipFill>
          <p:spPr>
            <a:xfrm>
              <a:off x="3071812" y="0"/>
              <a:ext cx="5519739" cy="1832373"/>
            </a:xfrm>
            <a:prstGeom prst="rect">
              <a:avLst/>
            </a:prstGeom>
            <a:ln w="12700" cap="flat">
              <a:noFill/>
              <a:miter lim="400000"/>
            </a:ln>
            <a:effectLst/>
          </p:spPr>
        </p:pic>
        <p:pic>
          <p:nvPicPr>
            <p:cNvPr id="884" name="Picture 2" descr="Picture 2"/>
            <p:cNvPicPr>
              <a:picLocks noChangeAspect="1"/>
            </p:cNvPicPr>
            <p:nvPr/>
          </p:nvPicPr>
          <p:blipFill>
            <a:blip r:embed="rId2">
              <a:extLst/>
            </a:blip>
            <a:srcRect l="0" t="13174" r="73952" b="0"/>
            <a:stretch>
              <a:fillRect/>
            </a:stretch>
          </p:blipFill>
          <p:spPr>
            <a:xfrm>
              <a:off x="-1" y="0"/>
              <a:ext cx="3054352" cy="1832373"/>
            </a:xfrm>
            <a:prstGeom prst="rect">
              <a:avLst/>
            </a:prstGeom>
            <a:ln w="12700" cap="flat">
              <a:noFill/>
              <a:miter lim="400000"/>
            </a:ln>
            <a:effectLst/>
          </p:spPr>
        </p:pic>
      </p:grpSp>
      <p:pic>
        <p:nvPicPr>
          <p:cNvPr id="886" name="Picture 6" descr="Picture 6"/>
          <p:cNvPicPr>
            <a:picLocks noChangeAspect="1"/>
          </p:cNvPicPr>
          <p:nvPr/>
        </p:nvPicPr>
        <p:blipFill>
          <a:blip r:embed="rId3">
            <a:extLst/>
          </a:blip>
          <a:stretch>
            <a:fillRect/>
          </a:stretch>
        </p:blipFill>
        <p:spPr>
          <a:xfrm>
            <a:off x="5009322" y="838571"/>
            <a:ext cx="3672718" cy="1968949"/>
          </a:xfrm>
          <a:prstGeom prst="rect">
            <a:avLst/>
          </a:prstGeom>
          <a:ln w="12700">
            <a:miter lim="400000"/>
          </a:ln>
        </p:spPr>
      </p:pic>
      <p:sp>
        <p:nvSpPr>
          <p:cNvPr id="887" name="Title 3"/>
          <p:cNvSpPr txBox="1"/>
          <p:nvPr>
            <p:ph type="title"/>
          </p:nvPr>
        </p:nvSpPr>
        <p:spPr>
          <a:xfrm>
            <a:off x="685809" y="57150"/>
            <a:ext cx="8001001" cy="628650"/>
          </a:xfrm>
          <a:prstGeom prst="rect">
            <a:avLst/>
          </a:prstGeom>
        </p:spPr>
        <p:txBody>
          <a:bodyPr/>
          <a:lstStyle>
            <a:lvl1pPr>
              <a:defRPr sz="3600">
                <a:latin typeface="Times New Roman"/>
                <a:ea typeface="Times New Roman"/>
                <a:cs typeface="Times New Roman"/>
                <a:sym typeface="Times New Roman"/>
              </a:defRPr>
            </a:lvl1pPr>
          </a:lstStyle>
          <a:p>
            <a:pPr/>
            <a:r>
              <a:t>Transplant outcomes by donor type</a:t>
            </a:r>
          </a:p>
        </p:txBody>
      </p:sp>
      <p:sp>
        <p:nvSpPr>
          <p:cNvPr id="888" name="TextBox 5"/>
          <p:cNvSpPr txBox="1"/>
          <p:nvPr/>
        </p:nvSpPr>
        <p:spPr>
          <a:xfrm>
            <a:off x="1801821" y="1469245"/>
            <a:ext cx="2835426" cy="446957"/>
          </a:xfrm>
          <a:prstGeom prst="rect">
            <a:avLst/>
          </a:prstGeom>
          <a:ln w="12700">
            <a:miter lim="400000"/>
          </a:ln>
          <a:extLst>
            <a:ext uri="{C572A759-6A51-4108-AA02-DFA0A04FC94B}">
              <ma14:wrappingTextBoxFlag xmlns:ma14="http://schemas.microsoft.com/office/mac/drawingml/2011/main" val="1"/>
            </a:ext>
          </a:extLst>
        </p:spPr>
        <p:txBody>
          <a:bodyPr wrap="none" lIns="45677" tIns="45677" rIns="45677" bIns="45677">
            <a:spAutoFit/>
          </a:bodyPr>
          <a:lstStyle>
            <a:lvl1pPr>
              <a:defRPr sz="2000" u="sng">
                <a:latin typeface="Comic Sans MS"/>
                <a:ea typeface="Comic Sans MS"/>
                <a:cs typeface="Comic Sans MS"/>
                <a:sym typeface="Comic Sans MS"/>
              </a:defRPr>
            </a:lvl1pPr>
          </a:lstStyle>
          <a:p>
            <a:pPr/>
            <a:r>
              <a:t>Matched related donor</a:t>
            </a:r>
          </a:p>
        </p:txBody>
      </p:sp>
      <p:sp>
        <p:nvSpPr>
          <p:cNvPr id="889" name="TextBox 7"/>
          <p:cNvSpPr txBox="1"/>
          <p:nvPr/>
        </p:nvSpPr>
        <p:spPr>
          <a:xfrm>
            <a:off x="685812" y="2400306"/>
            <a:ext cx="2308078" cy="446957"/>
          </a:xfrm>
          <a:prstGeom prst="rect">
            <a:avLst/>
          </a:prstGeom>
          <a:ln w="12700">
            <a:miter lim="400000"/>
          </a:ln>
          <a:extLst>
            <a:ext uri="{C572A759-6A51-4108-AA02-DFA0A04FC94B}">
              <ma14:wrappingTextBoxFlag xmlns:ma14="http://schemas.microsoft.com/office/mac/drawingml/2011/main" val="1"/>
            </a:ext>
          </a:extLst>
        </p:spPr>
        <p:txBody>
          <a:bodyPr wrap="none" lIns="45677" tIns="45677" rIns="45677" bIns="45677">
            <a:spAutoFit/>
          </a:bodyPr>
          <a:lstStyle>
            <a:lvl1pPr>
              <a:defRPr sz="2000" u="sng">
                <a:latin typeface="Comic Sans MS"/>
                <a:ea typeface="Comic Sans MS"/>
                <a:cs typeface="Comic Sans MS"/>
                <a:sym typeface="Comic Sans MS"/>
              </a:defRPr>
            </a:lvl1pPr>
          </a:lstStyle>
          <a:p>
            <a:pPr/>
            <a:r>
              <a:t>Other donor types</a:t>
            </a:r>
          </a:p>
        </p:txBody>
      </p:sp>
      <p:sp>
        <p:nvSpPr>
          <p:cNvPr id="890" name="Oval 2"/>
          <p:cNvSpPr/>
          <p:nvPr/>
        </p:nvSpPr>
        <p:spPr>
          <a:xfrm>
            <a:off x="5105403" y="3200400"/>
            <a:ext cx="914401" cy="1657350"/>
          </a:xfrm>
          <a:prstGeom prst="ellipse">
            <a:avLst/>
          </a:prstGeom>
          <a:ln w="28575">
            <a:solidFill>
              <a:srgbClr val="FF0000"/>
            </a:solidFill>
          </a:ln>
        </p:spPr>
        <p:txBody>
          <a:bodyPr lIns="45719" rIns="45719"/>
          <a:lstStyle/>
          <a:p>
            <a:pPr>
              <a:defRPr>
                <a:latin typeface="Whitney Book"/>
                <a:ea typeface="Whitney Book"/>
                <a:cs typeface="Whitney Book"/>
                <a:sym typeface="Whitney Book"/>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2" name="Title 3"/>
          <p:cNvSpPr txBox="1"/>
          <p:nvPr>
            <p:ph type="ctrTitle"/>
          </p:nvPr>
        </p:nvSpPr>
        <p:spPr>
          <a:xfrm>
            <a:off x="343558" y="3249474"/>
            <a:ext cx="7772401" cy="1021556"/>
          </a:xfrm>
          <a:prstGeom prst="rect">
            <a:avLst/>
          </a:prstGeom>
        </p:spPr>
        <p:txBody>
          <a:bodyPr/>
          <a:lstStyle>
            <a:lvl1pPr defTabSz="896111">
              <a:defRPr sz="3234"/>
            </a:lvl1pPr>
          </a:lstStyle>
          <a:p>
            <a:pPr/>
            <a:r>
              <a:t>Challenges in Application of Stem cell Transplantation </a:t>
            </a:r>
          </a:p>
        </p:txBody>
      </p:sp>
      <p:sp>
        <p:nvSpPr>
          <p:cNvPr id="893" name="Text Placeholder 4"/>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5" name="Rectangle 2"/>
          <p:cNvSpPr txBox="1"/>
          <p:nvPr>
            <p:ph type="title" idx="4294967295"/>
          </p:nvPr>
        </p:nvSpPr>
        <p:spPr>
          <a:xfrm>
            <a:off x="110612" y="203264"/>
            <a:ext cx="8930149" cy="445295"/>
          </a:xfrm>
          <a:prstGeom prst="rect">
            <a:avLst/>
          </a:prstGeom>
        </p:spPr>
        <p:txBody>
          <a:bodyPr lIns="40736" tIns="40736" rIns="40736" bIns="40736"/>
          <a:lstStyle>
            <a:lvl1pPr algn="ctr" defTabSz="704087">
              <a:defRPr sz="2464">
                <a:latin typeface="+mn-lt"/>
                <a:ea typeface="+mn-ea"/>
                <a:cs typeface="+mn-cs"/>
                <a:sym typeface="Calibri"/>
              </a:defRPr>
            </a:lvl1pPr>
          </a:lstStyle>
          <a:p>
            <a:pPr/>
            <a:r>
              <a:t>Challenges in BMT for sickle cell disease</a:t>
            </a:r>
          </a:p>
        </p:txBody>
      </p:sp>
      <p:sp>
        <p:nvSpPr>
          <p:cNvPr id="896" name="Rectangle 3"/>
          <p:cNvSpPr txBox="1"/>
          <p:nvPr>
            <p:ph type="body" idx="4294967295"/>
          </p:nvPr>
        </p:nvSpPr>
        <p:spPr>
          <a:xfrm>
            <a:off x="579119" y="1046464"/>
            <a:ext cx="8229601" cy="3394473"/>
          </a:xfrm>
          <a:prstGeom prst="rect">
            <a:avLst/>
          </a:prstGeom>
        </p:spPr>
        <p:txBody>
          <a:bodyPr lIns="40736" tIns="40736" rIns="40736" bIns="40736"/>
          <a:lstStyle/>
          <a:p>
            <a:pPr marL="305507" indent="-305507">
              <a:lnSpc>
                <a:spcPct val="80000"/>
              </a:lnSpc>
              <a:defRPr sz="2400">
                <a:latin typeface="Times New Roman"/>
                <a:ea typeface="Times New Roman"/>
                <a:cs typeface="Times New Roman"/>
                <a:sym typeface="Times New Roman"/>
              </a:defRPr>
            </a:pPr>
            <a:r>
              <a:t>Donor identification is a problem </a:t>
            </a:r>
          </a:p>
          <a:p>
            <a:pPr lvl="1" marL="661937" indent="-254592">
              <a:lnSpc>
                <a:spcPct val="80000"/>
              </a:lnSpc>
              <a:spcBef>
                <a:spcPts val="400"/>
              </a:spcBef>
              <a:defRPr sz="2000">
                <a:latin typeface="Times New Roman"/>
                <a:ea typeface="Times New Roman"/>
                <a:cs typeface="Times New Roman"/>
                <a:sym typeface="Times New Roman"/>
              </a:defRPr>
            </a:pPr>
            <a:r>
              <a:t>15% will have matched-sibling donor</a:t>
            </a:r>
            <a:endParaRPr sz="1900"/>
          </a:p>
          <a:p>
            <a:pPr lvl="1" marL="661937" indent="-254592">
              <a:lnSpc>
                <a:spcPct val="80000"/>
              </a:lnSpc>
              <a:spcBef>
                <a:spcPts val="400"/>
              </a:spcBef>
              <a:defRPr sz="2000">
                <a:latin typeface="Times New Roman"/>
                <a:ea typeface="Times New Roman"/>
                <a:cs typeface="Times New Roman"/>
                <a:sym typeface="Times New Roman"/>
              </a:defRPr>
            </a:pPr>
            <a:r>
              <a:t>60% will have HLA-matched unrelated donor (MUD)</a:t>
            </a:r>
            <a:endParaRPr sz="1900"/>
          </a:p>
          <a:p>
            <a:pPr lvl="1" marL="661937" indent="-254592">
              <a:lnSpc>
                <a:spcPct val="80000"/>
              </a:lnSpc>
              <a:spcBef>
                <a:spcPts val="400"/>
              </a:spcBef>
              <a:defRPr sz="2000">
                <a:latin typeface="Times New Roman"/>
                <a:ea typeface="Times New Roman"/>
                <a:cs typeface="Times New Roman"/>
                <a:sym typeface="Times New Roman"/>
              </a:defRPr>
            </a:pPr>
            <a:r>
              <a:t>&gt;25% have no suitable MUD</a:t>
            </a:r>
            <a:endParaRPr sz="1900"/>
          </a:p>
          <a:p>
            <a:pPr marL="305507" indent="-305507">
              <a:lnSpc>
                <a:spcPct val="80000"/>
              </a:lnSpc>
              <a:defRPr sz="2400">
                <a:latin typeface="Times New Roman"/>
                <a:ea typeface="Times New Roman"/>
                <a:cs typeface="Times New Roman"/>
                <a:sym typeface="Times New Roman"/>
              </a:defRPr>
            </a:pPr>
            <a:r>
              <a:t>Due to toxicities, BMT is reserved for those with severe disease</a:t>
            </a:r>
          </a:p>
          <a:p>
            <a:pPr lvl="1" marL="661937" indent="-254592">
              <a:lnSpc>
                <a:spcPct val="80000"/>
              </a:lnSpc>
              <a:spcBef>
                <a:spcPts val="400"/>
              </a:spcBef>
              <a:defRPr sz="2000">
                <a:latin typeface="Times New Roman"/>
                <a:ea typeface="Times New Roman"/>
                <a:cs typeface="Times New Roman"/>
                <a:sym typeface="Times New Roman"/>
              </a:defRPr>
            </a:pPr>
            <a:r>
              <a:t>Recurrent chest syndrome</a:t>
            </a:r>
            <a:endParaRPr sz="1900"/>
          </a:p>
          <a:p>
            <a:pPr lvl="1" marL="661937" indent="-254592">
              <a:lnSpc>
                <a:spcPct val="80000"/>
              </a:lnSpc>
              <a:spcBef>
                <a:spcPts val="400"/>
              </a:spcBef>
              <a:defRPr sz="2000">
                <a:latin typeface="Times New Roman"/>
                <a:ea typeface="Times New Roman"/>
                <a:cs typeface="Times New Roman"/>
                <a:sym typeface="Times New Roman"/>
              </a:defRPr>
            </a:pPr>
            <a:r>
              <a:t>CNS event</a:t>
            </a:r>
            <a:endParaRPr sz="1900"/>
          </a:p>
          <a:p>
            <a:pPr lvl="1" marL="661937" indent="-254592">
              <a:lnSpc>
                <a:spcPct val="80000"/>
              </a:lnSpc>
              <a:spcBef>
                <a:spcPts val="400"/>
              </a:spcBef>
              <a:defRPr sz="2000">
                <a:latin typeface="Times New Roman"/>
                <a:ea typeface="Times New Roman"/>
                <a:cs typeface="Times New Roman"/>
                <a:sym typeface="Times New Roman"/>
              </a:defRPr>
            </a:pPr>
            <a:r>
              <a:t>Recurrent severe pain episodes</a:t>
            </a:r>
            <a:endParaRPr sz="1900"/>
          </a:p>
          <a:p>
            <a:pPr lvl="1" marL="661937" indent="-254592">
              <a:lnSpc>
                <a:spcPct val="80000"/>
              </a:lnSpc>
              <a:spcBef>
                <a:spcPts val="400"/>
              </a:spcBef>
              <a:defRPr sz="2000">
                <a:latin typeface="Times New Roman"/>
                <a:ea typeface="Times New Roman"/>
                <a:cs typeface="Times New Roman"/>
                <a:sym typeface="Times New Roman"/>
              </a:defRPr>
            </a:pPr>
            <a:r>
              <a:t>Impaired neuropsychological functioning with abnormal imaging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Title 1"/>
          <p:cNvSpPr txBox="1"/>
          <p:nvPr>
            <p:ph type="title"/>
          </p:nvPr>
        </p:nvSpPr>
        <p:spPr>
          <a:prstGeom prst="rect">
            <a:avLst/>
          </a:prstGeom>
        </p:spPr>
        <p:txBody>
          <a:bodyPr/>
          <a:lstStyle/>
          <a:p>
            <a:pPr/>
            <a:r>
              <a:t>DISCLOSURES</a:t>
            </a:r>
          </a:p>
        </p:txBody>
      </p:sp>
      <p:sp>
        <p:nvSpPr>
          <p:cNvPr id="751" name="Content Placeholder 2"/>
          <p:cNvSpPr txBox="1"/>
          <p:nvPr>
            <p:ph type="body" idx="1"/>
          </p:nvPr>
        </p:nvSpPr>
        <p:spPr>
          <a:prstGeom prst="rect">
            <a:avLst/>
          </a:prstGeom>
        </p:spPr>
        <p:txBody>
          <a:bodyPr/>
          <a:lstStyle/>
          <a:p>
            <a:pPr/>
          </a:p>
          <a:p>
            <a:pPr/>
          </a:p>
          <a:p>
            <a:pPr/>
          </a:p>
          <a:p>
            <a:pPr/>
          </a:p>
          <a:p>
            <a:pPr/>
          </a:p>
          <a:p>
            <a:pPr/>
            <a:r>
              <a:t>California Institute for Regenerative Medicine (CIRM)-investigator</a:t>
            </a:r>
          </a:p>
          <a:p>
            <a:pPr/>
            <a:r>
              <a:t>CSL-Behring Inc.-Investigator</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8" name="Title 1"/>
          <p:cNvSpPr txBox="1"/>
          <p:nvPr>
            <p:ph type="title"/>
          </p:nvPr>
        </p:nvSpPr>
        <p:spPr>
          <a:xfrm>
            <a:off x="342900" y="2939127"/>
            <a:ext cx="7772400" cy="1021556"/>
          </a:xfrm>
          <a:prstGeom prst="rect">
            <a:avLst/>
          </a:prstGeom>
        </p:spPr>
        <p:txBody>
          <a:bodyPr/>
          <a:lstStyle>
            <a:lvl1pPr defTabSz="841247">
              <a:defRPr sz="3036"/>
            </a:lvl1pPr>
          </a:lstStyle>
          <a:p>
            <a:pPr/>
            <a:r>
              <a:t>CITY OF HOPE’S EXPERIENCE WITH TRANSPLANT IN SICKLE CELL PATIENTS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0" name="Title 2"/>
          <p:cNvSpPr txBox="1"/>
          <p:nvPr>
            <p:ph type="title"/>
          </p:nvPr>
        </p:nvSpPr>
        <p:spPr>
          <a:prstGeom prst="rect">
            <a:avLst/>
          </a:prstGeom>
        </p:spPr>
        <p:txBody>
          <a:bodyPr/>
          <a:lstStyle>
            <a:lvl1pPr defTabSz="740663">
              <a:defRPr sz="2592"/>
            </a:lvl1pPr>
          </a:lstStyle>
          <a:p>
            <a:pPr/>
            <a:r>
              <a:t>Current questions</a:t>
            </a:r>
          </a:p>
        </p:txBody>
      </p:sp>
      <p:sp>
        <p:nvSpPr>
          <p:cNvPr id="901" name="Content Placeholder 3"/>
          <p:cNvSpPr txBox="1"/>
          <p:nvPr>
            <p:ph type="body" idx="1"/>
          </p:nvPr>
        </p:nvSpPr>
        <p:spPr>
          <a:prstGeom prst="rect">
            <a:avLst/>
          </a:prstGeom>
        </p:spPr>
        <p:txBody>
          <a:bodyPr/>
          <a:lstStyle/>
          <a:p>
            <a:pPr/>
            <a:r>
              <a:t>Can transplants be curative in older patient?</a:t>
            </a:r>
          </a:p>
          <a:p>
            <a:pPr/>
            <a:r>
              <a:t>How can we minimize the risks associated with the treatment?</a:t>
            </a:r>
          </a:p>
          <a:p>
            <a:pPr/>
            <a:r>
              <a:t>How can we overcome the barriers of finding suitable donors?</a:t>
            </a:r>
          </a:p>
          <a:p>
            <a:pPr/>
          </a:p>
          <a:p>
            <a:pPr>
              <a:defRPr>
                <a:solidFill>
                  <a:srgbClr val="FF0000"/>
                </a:solidFill>
              </a:defRPr>
            </a:pPr>
            <a:r>
              <a:t>Are there potential alternatives to transplantation?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0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0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9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901">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90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90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01"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03" name="Picture 5" descr="Picture 5"/>
          <p:cNvPicPr>
            <a:picLocks noChangeAspect="1"/>
          </p:cNvPicPr>
          <p:nvPr/>
        </p:nvPicPr>
        <p:blipFill>
          <a:blip r:embed="rId2">
            <a:extLst/>
          </a:blip>
          <a:srcRect l="0" t="0" r="21560" b="0"/>
          <a:stretch>
            <a:fillRect/>
          </a:stretch>
        </p:blipFill>
        <p:spPr>
          <a:xfrm>
            <a:off x="4829076" y="1634422"/>
            <a:ext cx="1458679" cy="1239742"/>
          </a:xfrm>
          <a:prstGeom prst="rect">
            <a:avLst/>
          </a:prstGeom>
          <a:ln w="12700">
            <a:miter lim="400000"/>
          </a:ln>
        </p:spPr>
      </p:pic>
      <p:pic>
        <p:nvPicPr>
          <p:cNvPr id="904" name="Picture 7" descr="Picture 7"/>
          <p:cNvPicPr>
            <a:picLocks noChangeAspect="1"/>
          </p:cNvPicPr>
          <p:nvPr/>
        </p:nvPicPr>
        <p:blipFill>
          <a:blip r:embed="rId3">
            <a:extLst/>
          </a:blip>
          <a:srcRect l="19570" t="0" r="0" b="0"/>
          <a:stretch>
            <a:fillRect/>
          </a:stretch>
        </p:blipFill>
        <p:spPr>
          <a:xfrm>
            <a:off x="1447156" y="1106487"/>
            <a:ext cx="1449902" cy="1360423"/>
          </a:xfrm>
          <a:prstGeom prst="rect">
            <a:avLst/>
          </a:prstGeom>
          <a:ln w="12700">
            <a:miter lim="400000"/>
          </a:ln>
        </p:spPr>
      </p:pic>
      <p:sp>
        <p:nvSpPr>
          <p:cNvPr id="905" name="TextBox 8"/>
          <p:cNvSpPr txBox="1"/>
          <p:nvPr/>
        </p:nvSpPr>
        <p:spPr>
          <a:xfrm>
            <a:off x="442906" y="1648206"/>
            <a:ext cx="908778" cy="26425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solidFill>
                  <a:srgbClr val="3366CC"/>
                </a:solidFill>
              </a:defRPr>
            </a:lvl1pPr>
          </a:lstStyle>
          <a:p>
            <a:pPr/>
            <a:r>
              <a:t>12 children</a:t>
            </a:r>
          </a:p>
        </p:txBody>
      </p:sp>
      <p:sp>
        <p:nvSpPr>
          <p:cNvPr id="906" name="TextBox 11"/>
          <p:cNvSpPr txBox="1"/>
          <p:nvPr/>
        </p:nvSpPr>
        <p:spPr>
          <a:xfrm>
            <a:off x="3919859" y="2610217"/>
            <a:ext cx="714112" cy="26425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solidFill>
                  <a:srgbClr val="3366CC"/>
                </a:solidFill>
              </a:defRPr>
            </a:lvl1pPr>
          </a:lstStyle>
          <a:p>
            <a:pPr/>
            <a:r>
              <a:t>10 teens</a:t>
            </a:r>
          </a:p>
        </p:txBody>
      </p:sp>
      <p:sp>
        <p:nvSpPr>
          <p:cNvPr id="907" name="Rectangle 12"/>
          <p:cNvSpPr txBox="1"/>
          <p:nvPr/>
        </p:nvSpPr>
        <p:spPr>
          <a:xfrm>
            <a:off x="234949" y="4359016"/>
            <a:ext cx="1264255" cy="26425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solidFill>
                  <a:srgbClr val="3366CC"/>
                </a:solidFill>
              </a:defRPr>
            </a:lvl1pPr>
          </a:lstStyle>
          <a:p>
            <a:pPr/>
            <a:r>
              <a:t>14 young adults</a:t>
            </a:r>
          </a:p>
        </p:txBody>
      </p:sp>
      <p:sp>
        <p:nvSpPr>
          <p:cNvPr id="908" name="Title 1"/>
          <p:cNvSpPr txBox="1"/>
          <p:nvPr>
            <p:ph type="title"/>
          </p:nvPr>
        </p:nvSpPr>
        <p:spPr>
          <a:xfrm>
            <a:off x="246115" y="0"/>
            <a:ext cx="8897885" cy="755374"/>
          </a:xfrm>
          <a:prstGeom prst="rect">
            <a:avLst/>
          </a:prstGeom>
        </p:spPr>
        <p:txBody>
          <a:bodyPr/>
          <a:lstStyle/>
          <a:p>
            <a:pPr/>
            <a:r>
              <a:t>City of Hope Has Performed 36 Successful Transplants in Patients</a:t>
            </a:r>
          </a:p>
        </p:txBody>
      </p:sp>
      <p:pic>
        <p:nvPicPr>
          <p:cNvPr id="909" name="Picture 17" descr="Picture 17"/>
          <p:cNvPicPr>
            <a:picLocks noChangeAspect="1"/>
          </p:cNvPicPr>
          <p:nvPr/>
        </p:nvPicPr>
        <p:blipFill>
          <a:blip r:embed="rId4">
            <a:extLst/>
          </a:blip>
          <a:stretch>
            <a:fillRect/>
          </a:stretch>
        </p:blipFill>
        <p:spPr>
          <a:xfrm>
            <a:off x="5434631" y="3348137"/>
            <a:ext cx="2416203" cy="1610803"/>
          </a:xfrm>
          <a:prstGeom prst="rect">
            <a:avLst/>
          </a:prstGeom>
          <a:ln w="12700">
            <a:miter lim="400000"/>
          </a:ln>
        </p:spPr>
      </p:pic>
      <p:pic>
        <p:nvPicPr>
          <p:cNvPr id="910" name="Picture 19" descr="Picture 19"/>
          <p:cNvPicPr>
            <a:picLocks noChangeAspect="1"/>
          </p:cNvPicPr>
          <p:nvPr/>
        </p:nvPicPr>
        <p:blipFill>
          <a:blip r:embed="rId5">
            <a:extLst/>
          </a:blip>
          <a:stretch>
            <a:fillRect/>
          </a:stretch>
        </p:blipFill>
        <p:spPr>
          <a:xfrm>
            <a:off x="354432" y="2874163"/>
            <a:ext cx="1119101" cy="144213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9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9"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14" name="Pentagon 12"/>
          <p:cNvGrpSpPr/>
          <p:nvPr/>
        </p:nvGrpSpPr>
        <p:grpSpPr>
          <a:xfrm>
            <a:off x="266699" y="1647232"/>
            <a:ext cx="7315201" cy="294557"/>
            <a:chOff x="0" y="0"/>
            <a:chExt cx="7315200" cy="294556"/>
          </a:xfrm>
        </p:grpSpPr>
        <p:sp>
          <p:nvSpPr>
            <p:cNvPr id="912" name="Shape"/>
            <p:cNvSpPr/>
            <p:nvPr/>
          </p:nvSpPr>
          <p:spPr>
            <a:xfrm>
              <a:off x="0" y="10117"/>
              <a:ext cx="7315201" cy="274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195" y="0"/>
                  </a:lnTo>
                  <a:lnTo>
                    <a:pt x="21600" y="10800"/>
                  </a:lnTo>
                  <a:lnTo>
                    <a:pt x="21195" y="21600"/>
                  </a:lnTo>
                  <a:lnTo>
                    <a:pt x="0" y="21600"/>
                  </a:lnTo>
                  <a:close/>
                </a:path>
              </a:pathLst>
            </a:custGeom>
            <a:solidFill>
              <a:srgbClr val="F1AB00">
                <a:alpha val="63000"/>
              </a:srgbClr>
            </a:solidFill>
            <a:ln w="12700" cap="flat">
              <a:noFill/>
              <a:miter lim="400000"/>
            </a:ln>
            <a:effectLst/>
          </p:spPr>
          <p:txBody>
            <a:bodyPr wrap="square" lIns="45719" tIns="45719" rIns="45719" bIns="45719" numCol="1" anchor="ctr">
              <a:noAutofit/>
            </a:bodyPr>
            <a:lstStyle/>
            <a:p>
              <a:pPr>
                <a:defRPr>
                  <a:latin typeface="Whitney Book"/>
                  <a:ea typeface="Whitney Book"/>
                  <a:cs typeface="Whitney Book"/>
                  <a:sym typeface="Whitney Book"/>
                </a:defRPr>
              </a:pPr>
            </a:p>
          </p:txBody>
        </p:sp>
        <p:sp>
          <p:nvSpPr>
            <p:cNvPr id="913" name="Pre-transplant Immunosuppressive Therapy for Haplo-identical Transplants"/>
            <p:cNvSpPr txBox="1"/>
            <p:nvPr/>
          </p:nvSpPr>
          <p:spPr>
            <a:xfrm>
              <a:off x="0" y="-1"/>
              <a:ext cx="7246621" cy="2945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7" tIns="45677" rIns="45677" bIns="45677" numCol="1" anchor="ctr">
              <a:spAutoFit/>
            </a:bodyPr>
            <a:lstStyle>
              <a:lvl1pPr>
                <a:defRPr b="1" sz="1400">
                  <a:latin typeface="+mn-lt"/>
                  <a:ea typeface="+mn-ea"/>
                  <a:cs typeface="+mn-cs"/>
                  <a:sym typeface="Calibri"/>
                </a:defRPr>
              </a:lvl1pPr>
            </a:lstStyle>
            <a:p>
              <a:pPr/>
              <a:r>
                <a:t>Pre-transplant Immunosuppressive Therapy for Haplo-identical Transplants  </a:t>
              </a:r>
            </a:p>
          </p:txBody>
        </p:sp>
      </p:grpSp>
      <p:grpSp>
        <p:nvGrpSpPr>
          <p:cNvPr id="917" name="Pentagon 13"/>
          <p:cNvGrpSpPr/>
          <p:nvPr/>
        </p:nvGrpSpPr>
        <p:grpSpPr>
          <a:xfrm>
            <a:off x="266699" y="2195871"/>
            <a:ext cx="7315201" cy="294557"/>
            <a:chOff x="0" y="0"/>
            <a:chExt cx="7315200" cy="294556"/>
          </a:xfrm>
        </p:grpSpPr>
        <p:sp>
          <p:nvSpPr>
            <p:cNvPr id="915" name="Shape"/>
            <p:cNvSpPr/>
            <p:nvPr/>
          </p:nvSpPr>
          <p:spPr>
            <a:xfrm>
              <a:off x="0" y="10117"/>
              <a:ext cx="7315201" cy="274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195" y="0"/>
                  </a:lnTo>
                  <a:lnTo>
                    <a:pt x="21600" y="10800"/>
                  </a:lnTo>
                  <a:lnTo>
                    <a:pt x="21195" y="21600"/>
                  </a:lnTo>
                  <a:lnTo>
                    <a:pt x="0" y="21600"/>
                  </a:lnTo>
                  <a:close/>
                </a:path>
              </a:pathLst>
            </a:custGeom>
            <a:solidFill>
              <a:srgbClr val="F1AB00">
                <a:alpha val="63000"/>
              </a:srgbClr>
            </a:solidFill>
            <a:ln w="12700" cap="flat">
              <a:noFill/>
              <a:miter lim="400000"/>
            </a:ln>
            <a:effectLst/>
          </p:spPr>
          <p:txBody>
            <a:bodyPr wrap="square" lIns="45719" tIns="45719" rIns="45719" bIns="45719" numCol="1" anchor="ctr">
              <a:noAutofit/>
            </a:bodyPr>
            <a:lstStyle/>
            <a:p>
              <a:pPr>
                <a:defRPr b="1" sz="1400">
                  <a:latin typeface="+mn-lt"/>
                  <a:ea typeface="+mn-ea"/>
                  <a:cs typeface="+mn-cs"/>
                  <a:sym typeface="Calibri"/>
                </a:defRPr>
              </a:pPr>
            </a:p>
          </p:txBody>
        </p:sp>
        <p:sp>
          <p:nvSpPr>
            <p:cNvPr id="916" name="Induction of MHC-Mismatched Mixed Chimerism"/>
            <p:cNvSpPr txBox="1"/>
            <p:nvPr/>
          </p:nvSpPr>
          <p:spPr>
            <a:xfrm>
              <a:off x="0" y="-1"/>
              <a:ext cx="7246621" cy="2945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7" tIns="45677" rIns="45677" bIns="45677" numCol="1" anchor="ctr">
              <a:spAutoFit/>
            </a:bodyPr>
            <a:lstStyle>
              <a:lvl1pPr>
                <a:defRPr b="1" sz="1400">
                  <a:latin typeface="+mn-lt"/>
                  <a:ea typeface="+mn-ea"/>
                  <a:cs typeface="+mn-cs"/>
                  <a:sym typeface="Calibri"/>
                </a:defRPr>
              </a:lvl1pPr>
            </a:lstStyle>
            <a:p>
              <a:pPr/>
              <a:r>
                <a:t>Induction of MHC-Mismatched Mixed Chimerism</a:t>
              </a:r>
            </a:p>
          </p:txBody>
        </p:sp>
      </p:grpSp>
      <p:grpSp>
        <p:nvGrpSpPr>
          <p:cNvPr id="920" name="Pentagon 14"/>
          <p:cNvGrpSpPr/>
          <p:nvPr/>
        </p:nvGrpSpPr>
        <p:grpSpPr>
          <a:xfrm>
            <a:off x="266699" y="3293152"/>
            <a:ext cx="6400801" cy="294557"/>
            <a:chOff x="0" y="0"/>
            <a:chExt cx="6400800" cy="294556"/>
          </a:xfrm>
        </p:grpSpPr>
        <p:sp>
          <p:nvSpPr>
            <p:cNvPr id="918" name="Shape"/>
            <p:cNvSpPr/>
            <p:nvPr/>
          </p:nvSpPr>
          <p:spPr>
            <a:xfrm>
              <a:off x="0" y="10117"/>
              <a:ext cx="6400801" cy="274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137" y="0"/>
                  </a:lnTo>
                  <a:lnTo>
                    <a:pt x="21600" y="10800"/>
                  </a:lnTo>
                  <a:lnTo>
                    <a:pt x="21137" y="21600"/>
                  </a:lnTo>
                  <a:lnTo>
                    <a:pt x="0" y="21600"/>
                  </a:lnTo>
                  <a:close/>
                </a:path>
              </a:pathLst>
            </a:custGeom>
            <a:solidFill>
              <a:srgbClr val="F1AB00">
                <a:alpha val="63000"/>
              </a:srgbClr>
            </a:solidFill>
            <a:ln w="12700" cap="flat">
              <a:noFill/>
              <a:miter lim="400000"/>
            </a:ln>
            <a:effectLst/>
          </p:spPr>
          <p:txBody>
            <a:bodyPr wrap="square" lIns="45719" tIns="45719" rIns="45719" bIns="45719" numCol="1" anchor="ctr">
              <a:noAutofit/>
            </a:bodyPr>
            <a:lstStyle/>
            <a:p>
              <a:pPr>
                <a:defRPr>
                  <a:latin typeface="Whitney Book"/>
                  <a:ea typeface="Whitney Book"/>
                  <a:cs typeface="Whitney Book"/>
                  <a:sym typeface="Whitney Book"/>
                </a:defRPr>
              </a:pPr>
            </a:p>
          </p:txBody>
        </p:sp>
        <p:sp>
          <p:nvSpPr>
            <p:cNvPr id="919" name="Mobilization of Autologous HSC with Plerixafor for Gene Therapy"/>
            <p:cNvSpPr txBox="1"/>
            <p:nvPr/>
          </p:nvSpPr>
          <p:spPr>
            <a:xfrm>
              <a:off x="0" y="-1"/>
              <a:ext cx="6332221" cy="2945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7" tIns="45677" rIns="45677" bIns="45677" numCol="1" anchor="ctr">
              <a:spAutoFit/>
            </a:bodyPr>
            <a:lstStyle>
              <a:lvl1pPr>
                <a:defRPr b="1" sz="1400">
                  <a:latin typeface="+mn-lt"/>
                  <a:ea typeface="+mn-ea"/>
                  <a:cs typeface="+mn-cs"/>
                  <a:sym typeface="Calibri"/>
                </a:defRPr>
              </a:lvl1pPr>
            </a:lstStyle>
            <a:p>
              <a:pPr/>
              <a:r>
                <a:t>Mobilization of Autologous HSC with Plerixafor for Gene Therapy</a:t>
              </a:r>
            </a:p>
          </p:txBody>
        </p:sp>
      </p:grpSp>
      <p:grpSp>
        <p:nvGrpSpPr>
          <p:cNvPr id="923" name="Pentagon 15"/>
          <p:cNvGrpSpPr/>
          <p:nvPr/>
        </p:nvGrpSpPr>
        <p:grpSpPr>
          <a:xfrm>
            <a:off x="266699" y="2744511"/>
            <a:ext cx="7315201" cy="294557"/>
            <a:chOff x="0" y="0"/>
            <a:chExt cx="7315200" cy="294556"/>
          </a:xfrm>
        </p:grpSpPr>
        <p:sp>
          <p:nvSpPr>
            <p:cNvPr id="921" name="Shape"/>
            <p:cNvSpPr/>
            <p:nvPr/>
          </p:nvSpPr>
          <p:spPr>
            <a:xfrm>
              <a:off x="0" y="10117"/>
              <a:ext cx="7315201" cy="274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195" y="0"/>
                  </a:lnTo>
                  <a:lnTo>
                    <a:pt x="21600" y="10800"/>
                  </a:lnTo>
                  <a:lnTo>
                    <a:pt x="21195" y="21600"/>
                  </a:lnTo>
                  <a:lnTo>
                    <a:pt x="0" y="21600"/>
                  </a:lnTo>
                  <a:close/>
                </a:path>
              </a:pathLst>
            </a:custGeom>
            <a:solidFill>
              <a:srgbClr val="F1AB00">
                <a:alpha val="63000"/>
              </a:srgbClr>
            </a:solidFill>
            <a:ln w="12700" cap="flat">
              <a:noFill/>
              <a:miter lim="400000"/>
            </a:ln>
            <a:effectLst/>
          </p:spPr>
          <p:txBody>
            <a:bodyPr wrap="square" lIns="45719" tIns="45719" rIns="45719" bIns="45719" numCol="1" anchor="ctr">
              <a:noAutofit/>
            </a:bodyPr>
            <a:lstStyle/>
            <a:p>
              <a:pPr>
                <a:defRPr>
                  <a:latin typeface="Whitney Book"/>
                  <a:ea typeface="Whitney Book"/>
                  <a:cs typeface="Whitney Book"/>
                  <a:sym typeface="Whitney Book"/>
                </a:defRPr>
              </a:pPr>
            </a:p>
          </p:txBody>
        </p:sp>
        <p:sp>
          <p:nvSpPr>
            <p:cNvPr id="922" name="Process Development – Cell Product Manufacturing"/>
            <p:cNvSpPr txBox="1"/>
            <p:nvPr/>
          </p:nvSpPr>
          <p:spPr>
            <a:xfrm>
              <a:off x="0" y="-1"/>
              <a:ext cx="7246621" cy="2945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7" tIns="45677" rIns="45677" bIns="45677" numCol="1" anchor="ctr">
              <a:spAutoFit/>
            </a:bodyPr>
            <a:lstStyle>
              <a:lvl1pPr>
                <a:defRPr b="1" sz="1400">
                  <a:latin typeface="+mn-lt"/>
                  <a:ea typeface="+mn-ea"/>
                  <a:cs typeface="+mn-cs"/>
                  <a:sym typeface="Calibri"/>
                </a:defRPr>
              </a:lvl1pPr>
            </a:lstStyle>
            <a:p>
              <a:pPr/>
              <a:r>
                <a:t>Process Development – Cell Product Manufacturing </a:t>
              </a:r>
            </a:p>
          </p:txBody>
        </p:sp>
      </p:grpSp>
      <p:grpSp>
        <p:nvGrpSpPr>
          <p:cNvPr id="926" name="Pentagon 17"/>
          <p:cNvGrpSpPr/>
          <p:nvPr/>
        </p:nvGrpSpPr>
        <p:grpSpPr>
          <a:xfrm>
            <a:off x="266699" y="3841791"/>
            <a:ext cx="3009901" cy="294557"/>
            <a:chOff x="0" y="0"/>
            <a:chExt cx="3009900" cy="294556"/>
          </a:xfrm>
        </p:grpSpPr>
        <p:sp>
          <p:nvSpPr>
            <p:cNvPr id="924" name="Shape"/>
            <p:cNvSpPr/>
            <p:nvPr/>
          </p:nvSpPr>
          <p:spPr>
            <a:xfrm>
              <a:off x="0" y="10117"/>
              <a:ext cx="3009901" cy="274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16" y="0"/>
                  </a:lnTo>
                  <a:lnTo>
                    <a:pt x="21600" y="10800"/>
                  </a:lnTo>
                  <a:lnTo>
                    <a:pt x="20616" y="21600"/>
                  </a:lnTo>
                  <a:lnTo>
                    <a:pt x="0" y="21600"/>
                  </a:lnTo>
                  <a:close/>
                </a:path>
              </a:pathLst>
            </a:custGeom>
            <a:solidFill>
              <a:srgbClr val="F1AB00">
                <a:alpha val="63000"/>
              </a:srgbClr>
            </a:solidFill>
            <a:ln w="12700" cap="flat">
              <a:noFill/>
              <a:miter lim="400000"/>
            </a:ln>
            <a:effectLst/>
          </p:spPr>
          <p:txBody>
            <a:bodyPr wrap="square" lIns="45719" tIns="45719" rIns="45719" bIns="45719" numCol="1" anchor="ctr">
              <a:noAutofit/>
            </a:bodyPr>
            <a:lstStyle/>
            <a:p>
              <a:pPr>
                <a:defRPr>
                  <a:latin typeface="Whitney Book"/>
                  <a:ea typeface="Whitney Book"/>
                  <a:cs typeface="Whitney Book"/>
                  <a:sym typeface="Whitney Book"/>
                </a:defRPr>
              </a:pPr>
            </a:p>
          </p:txBody>
        </p:sp>
        <p:sp>
          <p:nvSpPr>
            <p:cNvPr id="925" name="Bone Marrow Niche Targeting"/>
            <p:cNvSpPr txBox="1"/>
            <p:nvPr/>
          </p:nvSpPr>
          <p:spPr>
            <a:xfrm>
              <a:off x="0" y="-1"/>
              <a:ext cx="2941321" cy="2945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7" tIns="45677" rIns="45677" bIns="45677" numCol="1" anchor="ctr">
              <a:spAutoFit/>
            </a:bodyPr>
            <a:lstStyle>
              <a:lvl1pPr>
                <a:defRPr b="1" sz="1400">
                  <a:latin typeface="+mn-lt"/>
                  <a:ea typeface="+mn-ea"/>
                  <a:cs typeface="+mn-cs"/>
                  <a:sym typeface="Calibri"/>
                </a:defRPr>
              </a:lvl1pPr>
            </a:lstStyle>
            <a:p>
              <a:pPr/>
              <a:r>
                <a:t>Bone Marrow Niche Targeting</a:t>
              </a:r>
            </a:p>
          </p:txBody>
        </p:sp>
      </p:grpSp>
      <p:grpSp>
        <p:nvGrpSpPr>
          <p:cNvPr id="929" name="Pentagon 18"/>
          <p:cNvGrpSpPr/>
          <p:nvPr/>
        </p:nvGrpSpPr>
        <p:grpSpPr>
          <a:xfrm>
            <a:off x="266699" y="4301532"/>
            <a:ext cx="3009901" cy="472357"/>
            <a:chOff x="0" y="0"/>
            <a:chExt cx="3009900" cy="472356"/>
          </a:xfrm>
        </p:grpSpPr>
        <p:sp>
          <p:nvSpPr>
            <p:cNvPr id="927" name="Shape"/>
            <p:cNvSpPr/>
            <p:nvPr/>
          </p:nvSpPr>
          <p:spPr>
            <a:xfrm>
              <a:off x="0" y="99017"/>
              <a:ext cx="3009901" cy="274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16" y="0"/>
                  </a:lnTo>
                  <a:lnTo>
                    <a:pt x="21600" y="10800"/>
                  </a:lnTo>
                  <a:lnTo>
                    <a:pt x="20616" y="21600"/>
                  </a:lnTo>
                  <a:lnTo>
                    <a:pt x="0" y="21600"/>
                  </a:lnTo>
                  <a:close/>
                </a:path>
              </a:pathLst>
            </a:custGeom>
            <a:solidFill>
              <a:srgbClr val="F1AB00">
                <a:alpha val="63000"/>
              </a:srgbClr>
            </a:solidFill>
            <a:ln w="12700" cap="flat">
              <a:noFill/>
              <a:miter lim="400000"/>
            </a:ln>
            <a:effectLst/>
          </p:spPr>
          <p:txBody>
            <a:bodyPr wrap="square" lIns="45719" tIns="45719" rIns="45719" bIns="45719" numCol="1" anchor="ctr">
              <a:noAutofit/>
            </a:bodyPr>
            <a:lstStyle/>
            <a:p>
              <a:pPr>
                <a:defRPr>
                  <a:latin typeface="Whitney Book"/>
                  <a:ea typeface="Whitney Book"/>
                  <a:cs typeface="Whitney Book"/>
                  <a:sym typeface="Whitney Book"/>
                </a:defRPr>
              </a:pPr>
            </a:p>
          </p:txBody>
        </p:sp>
        <p:sp>
          <p:nvSpPr>
            <p:cNvPr id="928" name="In Vivo Non-Nuclease Genome Editing"/>
            <p:cNvSpPr txBox="1"/>
            <p:nvPr/>
          </p:nvSpPr>
          <p:spPr>
            <a:xfrm>
              <a:off x="0" y="0"/>
              <a:ext cx="2941321" cy="4723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77" tIns="45677" rIns="45677" bIns="45677" numCol="1" anchor="ctr">
              <a:spAutoFit/>
            </a:bodyPr>
            <a:lstStyle>
              <a:lvl1pPr>
                <a:defRPr b="1" sz="1300">
                  <a:latin typeface="+mn-lt"/>
                  <a:ea typeface="+mn-ea"/>
                  <a:cs typeface="+mn-cs"/>
                  <a:sym typeface="Calibri"/>
                </a:defRPr>
              </a:lvl1pPr>
            </a:lstStyle>
            <a:p>
              <a:pPr/>
              <a:r>
                <a:t>In Vivo Non-Nuclease Genome Editing </a:t>
              </a:r>
            </a:p>
          </p:txBody>
        </p:sp>
      </p:grpSp>
      <p:sp>
        <p:nvSpPr>
          <p:cNvPr id="930" name="Title 4"/>
          <p:cNvSpPr txBox="1"/>
          <p:nvPr/>
        </p:nvSpPr>
        <p:spPr>
          <a:xfrm>
            <a:off x="214313" y="174803"/>
            <a:ext cx="8534401" cy="412417"/>
          </a:xfrm>
          <a:prstGeom prst="rect">
            <a:avLst/>
          </a:prstGeom>
          <a:ln w="12700">
            <a:miter lim="400000"/>
          </a:ln>
          <a:extLst>
            <a:ext uri="{C572A759-6A51-4108-AA02-DFA0A04FC94B}">
              <ma14:wrappingTextBoxFlag xmlns:ma14="http://schemas.microsoft.com/office/mac/drawingml/2011/main" val="1"/>
            </a:ext>
          </a:extLst>
        </p:spPr>
        <p:txBody>
          <a:bodyPr lIns="45677" tIns="45677" rIns="45677" bIns="45677" anchor="ctr">
            <a:spAutoFit/>
          </a:bodyPr>
          <a:lstStyle>
            <a:lvl1pPr>
              <a:defRPr b="1" sz="2200"/>
            </a:lvl1pPr>
          </a:lstStyle>
          <a:p>
            <a:pPr/>
            <a:r>
              <a:t>City of Hope Pipeline for Treatment of Sickle Cell Disease</a:t>
            </a:r>
          </a:p>
        </p:txBody>
      </p:sp>
      <p:grpSp>
        <p:nvGrpSpPr>
          <p:cNvPr id="942" name="Diagram 20"/>
          <p:cNvGrpSpPr/>
          <p:nvPr/>
        </p:nvGrpSpPr>
        <p:grpSpPr>
          <a:xfrm>
            <a:off x="3389143" y="75228"/>
            <a:ext cx="2496652" cy="2427646"/>
            <a:chOff x="0" y="0"/>
            <a:chExt cx="2496650" cy="2427644"/>
          </a:xfrm>
        </p:grpSpPr>
        <p:grpSp>
          <p:nvGrpSpPr>
            <p:cNvPr id="933" name="Group"/>
            <p:cNvGrpSpPr/>
            <p:nvPr/>
          </p:nvGrpSpPr>
          <p:grpSpPr>
            <a:xfrm>
              <a:off x="0" y="310734"/>
              <a:ext cx="643467" cy="1806177"/>
              <a:chOff x="0" y="0"/>
              <a:chExt cx="643466" cy="1806175"/>
            </a:xfrm>
          </p:grpSpPr>
          <p:sp>
            <p:nvSpPr>
              <p:cNvPr id="931" name="Rounded Rectangle"/>
              <p:cNvSpPr/>
              <p:nvPr/>
            </p:nvSpPr>
            <p:spPr>
              <a:xfrm>
                <a:off x="0" y="661787"/>
                <a:ext cx="643467" cy="482601"/>
              </a:xfrm>
              <a:prstGeom prst="roundRect">
                <a:avLst>
                  <a:gd name="adj" fmla="val 7500"/>
                </a:avLst>
              </a:prstGeom>
              <a:solidFill>
                <a:srgbClr val="00B050">
                  <a:alpha val="63000"/>
                </a:srgb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a:defRPr sz="3000">
                    <a:solidFill>
                      <a:schemeClr val="accent3">
                        <a:lumOff val="44000"/>
                      </a:schemeClr>
                    </a:solidFill>
                  </a:defRPr>
                </a:pPr>
              </a:p>
            </p:txBody>
          </p:sp>
          <p:sp>
            <p:nvSpPr>
              <p:cNvPr id="932" name="Discovery"/>
              <p:cNvSpPr txBox="1"/>
              <p:nvPr/>
            </p:nvSpPr>
            <p:spPr>
              <a:xfrm>
                <a:off x="10590" y="0"/>
                <a:ext cx="622287" cy="18061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000">
                    <a:solidFill>
                      <a:schemeClr val="accent3">
                        <a:lumOff val="44000"/>
                      </a:schemeClr>
                    </a:solidFill>
                  </a:defRPr>
                </a:lvl1pPr>
              </a:lstStyle>
              <a:p>
                <a:pPr/>
                <a:r>
                  <a:t>Discovery</a:t>
                </a:r>
              </a:p>
            </p:txBody>
          </p:sp>
        </p:grpSp>
        <p:sp>
          <p:nvSpPr>
            <p:cNvPr id="934" name="Arrow"/>
            <p:cNvSpPr/>
            <p:nvPr/>
          </p:nvSpPr>
          <p:spPr>
            <a:xfrm>
              <a:off x="714248" y="1143041"/>
              <a:ext cx="141563" cy="141563"/>
            </a:xfrm>
            <a:prstGeom prst="rightArrow">
              <a:avLst>
                <a:gd name="adj1" fmla="val 64000"/>
                <a:gd name="adj2" fmla="val 50000"/>
              </a:avLst>
            </a:prstGeom>
            <a:solidFill>
              <a:srgbClr val="D9EDEF"/>
            </a:solidFill>
            <a:ln w="12700" cap="flat">
              <a:noFill/>
              <a:miter lim="400000"/>
            </a:ln>
            <a:effectLst/>
          </p:spPr>
          <p:txBody>
            <a:bodyPr wrap="square" lIns="45719" tIns="45719" rIns="45719" bIns="45719" numCol="1" anchor="t">
              <a:noAutofit/>
            </a:bodyPr>
            <a:lstStyle/>
            <a:p>
              <a:pPr/>
            </a:p>
          </p:txBody>
        </p:sp>
        <p:grpSp>
          <p:nvGrpSpPr>
            <p:cNvPr id="937" name="Group"/>
            <p:cNvGrpSpPr/>
            <p:nvPr/>
          </p:nvGrpSpPr>
          <p:grpSpPr>
            <a:xfrm>
              <a:off x="926592" y="-1"/>
              <a:ext cx="643467" cy="2427646"/>
              <a:chOff x="0" y="0"/>
              <a:chExt cx="643466" cy="2427644"/>
            </a:xfrm>
          </p:grpSpPr>
          <p:sp>
            <p:nvSpPr>
              <p:cNvPr id="935" name="Rounded Rectangle"/>
              <p:cNvSpPr/>
              <p:nvPr/>
            </p:nvSpPr>
            <p:spPr>
              <a:xfrm>
                <a:off x="0" y="972522"/>
                <a:ext cx="643467" cy="482601"/>
              </a:xfrm>
              <a:prstGeom prst="roundRect">
                <a:avLst>
                  <a:gd name="adj" fmla="val 7500"/>
                </a:avLst>
              </a:prstGeom>
              <a:solidFill>
                <a:srgbClr val="00B050">
                  <a:alpha val="63000"/>
                </a:srgb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a:defRPr sz="3200">
                    <a:solidFill>
                      <a:schemeClr val="accent3">
                        <a:lumOff val="44000"/>
                      </a:schemeClr>
                    </a:solidFill>
                  </a:defRPr>
                </a:pPr>
              </a:p>
            </p:txBody>
          </p:sp>
          <p:sp>
            <p:nvSpPr>
              <p:cNvPr id="936" name="Pre-clinical"/>
              <p:cNvSpPr txBox="1"/>
              <p:nvPr/>
            </p:nvSpPr>
            <p:spPr>
              <a:xfrm>
                <a:off x="10590" y="-1"/>
                <a:ext cx="622287" cy="24276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200">
                    <a:solidFill>
                      <a:schemeClr val="accent3">
                        <a:lumOff val="44000"/>
                      </a:schemeClr>
                    </a:solidFill>
                  </a:defRPr>
                </a:lvl1pPr>
              </a:lstStyle>
              <a:p>
                <a:pPr/>
                <a:r>
                  <a:t>Pre-clinical</a:t>
                </a:r>
              </a:p>
            </p:txBody>
          </p:sp>
        </p:grpSp>
        <p:sp>
          <p:nvSpPr>
            <p:cNvPr id="938" name="Arrow"/>
            <p:cNvSpPr/>
            <p:nvPr/>
          </p:nvSpPr>
          <p:spPr>
            <a:xfrm>
              <a:off x="1640840" y="1143041"/>
              <a:ext cx="141563" cy="141563"/>
            </a:xfrm>
            <a:prstGeom prst="rightArrow">
              <a:avLst>
                <a:gd name="adj1" fmla="val 64000"/>
                <a:gd name="adj2" fmla="val 50000"/>
              </a:avLst>
            </a:prstGeom>
            <a:solidFill>
              <a:srgbClr val="D9EDEF"/>
            </a:solidFill>
            <a:ln w="12700" cap="flat">
              <a:noFill/>
              <a:miter lim="400000"/>
            </a:ln>
            <a:effectLst/>
          </p:spPr>
          <p:txBody>
            <a:bodyPr wrap="square" lIns="45719" tIns="45719" rIns="45719" bIns="45719" numCol="1" anchor="t">
              <a:noAutofit/>
            </a:bodyPr>
            <a:lstStyle/>
            <a:p>
              <a:pPr/>
            </a:p>
          </p:txBody>
        </p:sp>
        <p:grpSp>
          <p:nvGrpSpPr>
            <p:cNvPr id="941" name="Group"/>
            <p:cNvGrpSpPr/>
            <p:nvPr/>
          </p:nvGrpSpPr>
          <p:grpSpPr>
            <a:xfrm>
              <a:off x="1853184" y="157919"/>
              <a:ext cx="643467" cy="2111807"/>
              <a:chOff x="0" y="0"/>
              <a:chExt cx="643466" cy="2111806"/>
            </a:xfrm>
          </p:grpSpPr>
          <p:sp>
            <p:nvSpPr>
              <p:cNvPr id="939" name="Rounded Rectangle"/>
              <p:cNvSpPr/>
              <p:nvPr/>
            </p:nvSpPr>
            <p:spPr>
              <a:xfrm>
                <a:off x="0" y="814603"/>
                <a:ext cx="643467" cy="482601"/>
              </a:xfrm>
              <a:prstGeom prst="roundRect">
                <a:avLst>
                  <a:gd name="adj" fmla="val 7500"/>
                </a:avLst>
              </a:prstGeom>
              <a:solidFill>
                <a:srgbClr val="00B050">
                  <a:alpha val="63000"/>
                </a:srgbClr>
              </a:solidFill>
              <a:ln w="25400" cap="flat">
                <a:solidFill>
                  <a:schemeClr val="accent3">
                    <a:lumOff val="44000"/>
                  </a:schemeClr>
                </a:solidFill>
                <a:prstDash val="solid"/>
                <a:round/>
              </a:ln>
              <a:effectLst/>
            </p:spPr>
            <p:txBody>
              <a:bodyPr wrap="square" lIns="45719" tIns="45719" rIns="45719" bIns="45719" numCol="1" anchor="ctr">
                <a:noAutofit/>
              </a:bodyPr>
              <a:lstStyle/>
              <a:p>
                <a:pPr algn="ctr">
                  <a:defRPr sz="2800">
                    <a:solidFill>
                      <a:schemeClr val="accent3">
                        <a:lumOff val="44000"/>
                      </a:schemeClr>
                    </a:solidFill>
                  </a:defRPr>
                </a:pPr>
              </a:p>
            </p:txBody>
          </p:sp>
          <p:sp>
            <p:nvSpPr>
              <p:cNvPr id="940" name="Pilot/Phase I"/>
              <p:cNvSpPr txBox="1"/>
              <p:nvPr/>
            </p:nvSpPr>
            <p:spPr>
              <a:xfrm>
                <a:off x="10590" y="0"/>
                <a:ext cx="622287" cy="21118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800">
                    <a:solidFill>
                      <a:schemeClr val="accent3">
                        <a:lumOff val="44000"/>
                      </a:schemeClr>
                    </a:solidFill>
                  </a:defRPr>
                </a:lvl1pPr>
              </a:lstStyle>
              <a:p>
                <a:pPr/>
                <a:r>
                  <a:t>Pilot/Phase I</a:t>
                </a:r>
              </a:p>
            </p:txBody>
          </p:sp>
        </p:grpSp>
      </p:grpSp>
      <p:sp>
        <p:nvSpPr>
          <p:cNvPr id="943" name="TextBox 1"/>
          <p:cNvSpPr txBox="1"/>
          <p:nvPr/>
        </p:nvSpPr>
        <p:spPr>
          <a:xfrm>
            <a:off x="6542471" y="2198840"/>
            <a:ext cx="1066472" cy="256457"/>
          </a:xfrm>
          <a:prstGeom prst="rect">
            <a:avLst/>
          </a:prstGeom>
          <a:ln w="12700">
            <a:miter lim="400000"/>
          </a:ln>
          <a:extLst>
            <a:ext uri="{C572A759-6A51-4108-AA02-DFA0A04FC94B}">
              <ma14:wrappingTextBoxFlag xmlns:ma14="http://schemas.microsoft.com/office/mac/drawingml/2011/main" val="1"/>
            </a:ext>
          </a:extLst>
        </p:spPr>
        <p:txBody>
          <a:bodyPr wrap="none" lIns="45677" tIns="45677" rIns="45677" bIns="45677">
            <a:spAutoFit/>
          </a:bodyPr>
          <a:lstStyle>
            <a:lvl1pPr>
              <a:defRPr b="1" sz="1100">
                <a:latin typeface="Whitney Book"/>
                <a:ea typeface="Whitney Book"/>
                <a:cs typeface="Whitney Book"/>
                <a:sym typeface="Whitney Book"/>
              </a:defRPr>
            </a:lvl1pPr>
          </a:lstStyle>
          <a:p>
            <a:pPr/>
            <a:r>
              <a:t>First in human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5" name="Title 1"/>
          <p:cNvSpPr txBox="1"/>
          <p:nvPr>
            <p:ph type="title"/>
          </p:nvPr>
        </p:nvSpPr>
        <p:spPr>
          <a:xfrm>
            <a:off x="234948" y="58994"/>
            <a:ext cx="8584588" cy="656305"/>
          </a:xfrm>
          <a:prstGeom prst="rect">
            <a:avLst/>
          </a:prstGeom>
        </p:spPr>
        <p:txBody>
          <a:bodyPr/>
          <a:lstStyle>
            <a:lvl1pPr algn="ctr" defTabSz="886968">
              <a:defRPr sz="2037"/>
            </a:lvl1pPr>
          </a:lstStyle>
          <a:p>
            <a:pPr/>
            <a:r>
              <a:t>City of Hope: Current Clinical Trials with transplantation for  Sickle Cell Disease</a:t>
            </a:r>
          </a:p>
        </p:txBody>
      </p:sp>
      <p:sp>
        <p:nvSpPr>
          <p:cNvPr id="946" name="Content Placeholder 2"/>
          <p:cNvSpPr txBox="1"/>
          <p:nvPr>
            <p:ph type="body" idx="1"/>
          </p:nvPr>
        </p:nvSpPr>
        <p:spPr>
          <a:xfrm>
            <a:off x="234952" y="1106487"/>
            <a:ext cx="8746816" cy="3539256"/>
          </a:xfrm>
          <a:prstGeom prst="rect">
            <a:avLst/>
          </a:prstGeom>
        </p:spPr>
        <p:txBody>
          <a:bodyPr/>
          <a:lstStyle>
            <a:lvl1pPr marL="0" indent="0">
              <a:spcBef>
                <a:spcPts val="400"/>
              </a:spcBef>
              <a:buSzTx/>
              <a:buNone/>
              <a:defRPr b="1" sz="1800"/>
            </a:lvl1pPr>
          </a:lstStyle>
          <a:p>
            <a:pPr/>
            <a:r>
              <a:t>Two clinical trials for blood stem cell transplantation</a:t>
            </a:r>
          </a:p>
        </p:txBody>
      </p:sp>
      <p:pic>
        <p:nvPicPr>
          <p:cNvPr id="947" name="Picture 3" descr="Picture 3"/>
          <p:cNvPicPr>
            <a:picLocks noChangeAspect="1"/>
          </p:cNvPicPr>
          <p:nvPr/>
        </p:nvPicPr>
        <p:blipFill>
          <a:blip r:embed="rId2">
            <a:extLst/>
          </a:blip>
          <a:stretch>
            <a:fillRect/>
          </a:stretch>
        </p:blipFill>
        <p:spPr>
          <a:xfrm>
            <a:off x="819012" y="1852652"/>
            <a:ext cx="2987883" cy="2683221"/>
          </a:xfrm>
          <a:prstGeom prst="rect">
            <a:avLst/>
          </a:prstGeom>
          <a:ln w="12700">
            <a:miter lim="400000"/>
          </a:ln>
        </p:spPr>
      </p:pic>
      <p:sp>
        <p:nvSpPr>
          <p:cNvPr id="948" name="TextBox 39"/>
          <p:cNvSpPr txBox="1"/>
          <p:nvPr/>
        </p:nvSpPr>
        <p:spPr>
          <a:xfrm>
            <a:off x="4579942" y="1609753"/>
            <a:ext cx="4332288" cy="32851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600">
                <a:solidFill>
                  <a:srgbClr val="FF0000"/>
                </a:solidFill>
              </a:defRPr>
            </a:pPr>
            <a:r>
              <a:t>Problem: </a:t>
            </a:r>
            <a:r>
              <a:rPr b="0">
                <a:solidFill>
                  <a:srgbClr val="000000"/>
                </a:solidFill>
              </a:rPr>
              <a:t>It is hard to find fully compatible healthy donors for transplant</a:t>
            </a:r>
            <a:endParaRPr>
              <a:latin typeface="Whitney Book"/>
              <a:ea typeface="Whitney Book"/>
              <a:cs typeface="Whitney Book"/>
              <a:sym typeface="Whitney Book"/>
            </a:endParaRPr>
          </a:p>
          <a:p>
            <a:pPr>
              <a:defRPr b="1" sz="1600">
                <a:solidFill>
                  <a:srgbClr val="0066FF"/>
                </a:solidFill>
              </a:defRPr>
            </a:pPr>
          </a:p>
          <a:p>
            <a:pPr>
              <a:defRPr b="1" sz="1600">
                <a:solidFill>
                  <a:srgbClr val="0066FF"/>
                </a:solidFill>
              </a:defRPr>
            </a:pPr>
            <a:r>
              <a:t>Goal:</a:t>
            </a:r>
            <a:r>
              <a:rPr b="0">
                <a:solidFill>
                  <a:srgbClr val="000000"/>
                </a:solidFill>
              </a:rPr>
              <a:t> To transplant blood stem cells from a healthy donor who is not fully compatible with the patient</a:t>
            </a:r>
            <a:endParaRPr>
              <a:latin typeface="Whitney Book"/>
              <a:ea typeface="Whitney Book"/>
              <a:cs typeface="Whitney Book"/>
              <a:sym typeface="Whitney Book"/>
            </a:endParaRPr>
          </a:p>
          <a:p>
            <a:pPr>
              <a:defRPr sz="1600"/>
            </a:pPr>
          </a:p>
          <a:p>
            <a:pPr marL="285742" indent="-285742">
              <a:buSzPct val="100000"/>
              <a:buFont typeface="Arial"/>
              <a:buChar char="•"/>
              <a:defRPr sz="1600"/>
            </a:pPr>
            <a:r>
              <a:t>1 trial aimed for younger and healthier patients</a:t>
            </a:r>
            <a:endParaRPr>
              <a:latin typeface="Whitney Book"/>
              <a:ea typeface="Whitney Book"/>
              <a:cs typeface="Whitney Book"/>
              <a:sym typeface="Whitney Book"/>
            </a:endParaRPr>
          </a:p>
          <a:p>
            <a:pPr marL="285742" indent="-285742">
              <a:buSzPct val="100000"/>
              <a:buFont typeface="Arial"/>
              <a:buChar char="•"/>
              <a:defRPr sz="1600"/>
            </a:pPr>
          </a:p>
          <a:p>
            <a:pPr marL="285742" indent="-285742">
              <a:buSzPct val="100000"/>
              <a:buFont typeface="Arial"/>
              <a:buChar char="•"/>
              <a:defRPr sz="1600"/>
            </a:pPr>
            <a:r>
              <a:t>1 trial aimed for older patients or those with higher burden of SCD</a:t>
            </a:r>
            <a:endParaRPr>
              <a:latin typeface="Whitney Book"/>
              <a:ea typeface="Whitney Book"/>
              <a:cs typeface="Whitney Book"/>
              <a:sym typeface="Whitney Book"/>
            </a:endParaRPr>
          </a:p>
          <a:p>
            <a:pPr>
              <a:defRPr sz="16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8"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0" name="Rectangle 2"/>
          <p:cNvSpPr/>
          <p:nvPr/>
        </p:nvSpPr>
        <p:spPr>
          <a:xfrm>
            <a:off x="339636" y="4594986"/>
            <a:ext cx="4238716" cy="269194"/>
          </a:xfrm>
          <a:prstGeom prst="rect">
            <a:avLst/>
          </a:prstGeom>
          <a:solidFill>
            <a:srgbClr val="296DC0"/>
          </a:solidFill>
          <a:ln w="12700">
            <a:miter lim="400000"/>
          </a:ln>
        </p:spPr>
        <p:txBody>
          <a:bodyPr lIns="45719" rIns="45719"/>
          <a:lstStyle/>
          <a:p>
            <a:pPr defTabSz="814556">
              <a:defRPr sz="2100"/>
            </a:pPr>
          </a:p>
        </p:txBody>
      </p:sp>
      <p:sp>
        <p:nvSpPr>
          <p:cNvPr id="951" name="Title 3"/>
          <p:cNvSpPr txBox="1"/>
          <p:nvPr>
            <p:ph type="title"/>
          </p:nvPr>
        </p:nvSpPr>
        <p:spPr>
          <a:xfrm>
            <a:off x="343558" y="3249474"/>
            <a:ext cx="7772401" cy="1021556"/>
          </a:xfrm>
          <a:prstGeom prst="rect">
            <a:avLst/>
          </a:prstGeom>
        </p:spPr>
        <p:txBody>
          <a:bodyPr/>
          <a:lstStyle>
            <a:lvl1pPr>
              <a:defRPr sz="2000"/>
            </a:lvl1pPr>
          </a:lstStyle>
          <a:p>
            <a:pPr/>
            <a:r>
              <a:t>A Pilt Study of Pre-transplant Immunosuppressive Therapy for Haploidentical Transplants in Patients with Sickle Cell Disease </a:t>
            </a:r>
          </a:p>
        </p:txBody>
      </p:sp>
      <p:sp>
        <p:nvSpPr>
          <p:cNvPr id="952" name="Text Placeholder 4"/>
          <p:cNvSpPr txBox="1"/>
          <p:nvPr>
            <p:ph type="body" sz="quarter" idx="1"/>
          </p:nvPr>
        </p:nvSpPr>
        <p:spPr>
          <a:xfrm>
            <a:off x="339636" y="2154606"/>
            <a:ext cx="7772401" cy="878075"/>
          </a:xfrm>
          <a:prstGeom prst="rect">
            <a:avLst/>
          </a:prstGeom>
        </p:spPr>
        <p:txBody>
          <a:bodyPr/>
          <a:lstStyle>
            <a:lvl1pPr>
              <a:defRPr b="1"/>
            </a:lvl1pPr>
          </a:lstStyle>
          <a:p>
            <a:pPr/>
            <a:r>
              <a:t>COH IRB#17136</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95" name="Group 3"/>
          <p:cNvGrpSpPr/>
          <p:nvPr/>
        </p:nvGrpSpPr>
        <p:grpSpPr>
          <a:xfrm>
            <a:off x="890240" y="1290244"/>
            <a:ext cx="7489725" cy="3346024"/>
            <a:chOff x="0" y="0"/>
            <a:chExt cx="7489724" cy="3346022"/>
          </a:xfrm>
        </p:grpSpPr>
        <p:sp>
          <p:nvSpPr>
            <p:cNvPr id="954" name="Rectangle 6"/>
            <p:cNvSpPr txBox="1"/>
            <p:nvPr/>
          </p:nvSpPr>
          <p:spPr>
            <a:xfrm>
              <a:off x="649288" y="655148"/>
              <a:ext cx="2224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b="1" sz="600">
                  <a:latin typeface="+mn-lt"/>
                  <a:ea typeface="+mn-ea"/>
                  <a:cs typeface="+mn-cs"/>
                  <a:sym typeface="Calibri"/>
                </a:defRPr>
              </a:lvl1pPr>
            </a:lstStyle>
            <a:p>
              <a:pPr/>
              <a:r>
                <a:t> </a:t>
              </a:r>
            </a:p>
          </p:txBody>
        </p:sp>
        <p:sp>
          <p:nvSpPr>
            <p:cNvPr id="955" name="Rectangle 7"/>
            <p:cNvSpPr txBox="1"/>
            <p:nvPr/>
          </p:nvSpPr>
          <p:spPr>
            <a:xfrm>
              <a:off x="649288" y="744707"/>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b="1" sz="1000">
                  <a:latin typeface="+mn-lt"/>
                  <a:ea typeface="+mn-ea"/>
                  <a:cs typeface="+mn-cs"/>
                  <a:sym typeface="Calibri"/>
                </a:defRPr>
              </a:lvl1pPr>
            </a:lstStyle>
            <a:p>
              <a:pPr/>
              <a:r>
                <a:t> </a:t>
              </a:r>
            </a:p>
          </p:txBody>
        </p:sp>
        <p:sp>
          <p:nvSpPr>
            <p:cNvPr id="956" name="Rectangle 8"/>
            <p:cNvSpPr txBox="1"/>
            <p:nvPr/>
          </p:nvSpPr>
          <p:spPr>
            <a:xfrm>
              <a:off x="6156418" y="1652639"/>
              <a:ext cx="3144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957" name="Rectangle 9"/>
            <p:cNvSpPr txBox="1"/>
            <p:nvPr/>
          </p:nvSpPr>
          <p:spPr>
            <a:xfrm>
              <a:off x="681502" y="1994754"/>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958" name="Rectangle 10"/>
            <p:cNvSpPr txBox="1"/>
            <p:nvPr/>
          </p:nvSpPr>
          <p:spPr>
            <a:xfrm>
              <a:off x="1223779" y="2035355"/>
              <a:ext cx="3532082" cy="363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5999"/>
                </a:lnSpc>
                <a:spcBef>
                  <a:spcPts val="800"/>
                </a:spcBef>
                <a:defRPr sz="900">
                  <a:latin typeface="+mn-lt"/>
                  <a:ea typeface="+mn-ea"/>
                  <a:cs typeface="+mn-cs"/>
                  <a:sym typeface="Calibri"/>
                </a:defRPr>
              </a:pPr>
              <a:r>
                <a:t>Busulfan 130 mg/m2 x 1 test dose only                                </a:t>
              </a:r>
              <a:endParaRPr sz="1200">
                <a:latin typeface="Times New Roman"/>
                <a:ea typeface="Times New Roman"/>
                <a:cs typeface="Times New Roman"/>
                <a:sym typeface="Times New Roman"/>
              </a:endParaRPr>
            </a:p>
            <a:p>
              <a:pPr>
                <a:lnSpc>
                  <a:spcPct val="105999"/>
                </a:lnSpc>
                <a:spcBef>
                  <a:spcPts val="800"/>
                </a:spcBef>
                <a:defRPr sz="900">
                  <a:latin typeface="+mn-lt"/>
                  <a:ea typeface="+mn-ea"/>
                  <a:cs typeface="+mn-cs"/>
                  <a:sym typeface="Calibri"/>
                </a:defRPr>
              </a:pPr>
              <a:r>
                <a:t>   </a:t>
              </a:r>
            </a:p>
          </p:txBody>
        </p:sp>
        <p:sp>
          <p:nvSpPr>
            <p:cNvPr id="959" name="Rectangle 11"/>
            <p:cNvSpPr txBox="1"/>
            <p:nvPr/>
          </p:nvSpPr>
          <p:spPr>
            <a:xfrm>
              <a:off x="4400732" y="2079935"/>
              <a:ext cx="3144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960" name="Rectangle 12"/>
            <p:cNvSpPr txBox="1"/>
            <p:nvPr/>
          </p:nvSpPr>
          <p:spPr>
            <a:xfrm>
              <a:off x="681502" y="2159941"/>
              <a:ext cx="45713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61" name="Rectangle 13"/>
            <p:cNvSpPr txBox="1"/>
            <p:nvPr/>
          </p:nvSpPr>
          <p:spPr>
            <a:xfrm>
              <a:off x="1140173" y="2159941"/>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62" name="Rectangle 14"/>
            <p:cNvSpPr txBox="1"/>
            <p:nvPr/>
          </p:nvSpPr>
          <p:spPr>
            <a:xfrm>
              <a:off x="1223778" y="2227666"/>
              <a:ext cx="3961919" cy="695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5999"/>
                </a:lnSpc>
                <a:spcBef>
                  <a:spcPts val="800"/>
                </a:spcBef>
                <a:defRPr sz="900">
                  <a:latin typeface="+mn-lt"/>
                  <a:ea typeface="+mn-ea"/>
                  <a:cs typeface="+mn-cs"/>
                  <a:sym typeface="Calibri"/>
                </a:defRPr>
              </a:pPr>
              <a:r>
                <a:t> Busulfan 130 mg/m2/dose  </a:t>
              </a:r>
              <a:endParaRPr sz="1200">
                <a:latin typeface="Times New Roman"/>
                <a:ea typeface="Times New Roman"/>
                <a:cs typeface="Times New Roman"/>
                <a:sym typeface="Times New Roman"/>
              </a:endParaRPr>
            </a:p>
            <a:p>
              <a:pPr>
                <a:lnSpc>
                  <a:spcPct val="105999"/>
                </a:lnSpc>
                <a:spcBef>
                  <a:spcPts val="800"/>
                </a:spcBef>
                <a:defRPr sz="900">
                  <a:latin typeface="+mn-lt"/>
                  <a:ea typeface="+mn-ea"/>
                  <a:cs typeface="+mn-cs"/>
                  <a:sym typeface="Calibri"/>
                </a:defRPr>
              </a:pPr>
              <a:r>
                <a:t> </a:t>
              </a:r>
              <a:r>
                <a:rPr sz="1000"/>
                <a:t> </a:t>
              </a:r>
              <a:endParaRPr sz="1200">
                <a:latin typeface="Times New Roman"/>
                <a:ea typeface="Times New Roman"/>
                <a:cs typeface="Times New Roman"/>
                <a:sym typeface="Times New Roman"/>
              </a:endParaRPr>
            </a:p>
            <a:p>
              <a:pPr>
                <a:lnSpc>
                  <a:spcPct val="105999"/>
                </a:lnSpc>
                <a:spcBef>
                  <a:spcPts val="800"/>
                </a:spcBef>
                <a:defRPr sz="1500"/>
              </a:pPr>
              <a:r>
                <a:t> </a:t>
              </a:r>
            </a:p>
          </p:txBody>
        </p:sp>
        <p:sp>
          <p:nvSpPr>
            <p:cNvPr id="963" name="Rectangle 15"/>
            <p:cNvSpPr txBox="1"/>
            <p:nvPr/>
          </p:nvSpPr>
          <p:spPr>
            <a:xfrm>
              <a:off x="3048495" y="2235569"/>
              <a:ext cx="6749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600">
                  <a:latin typeface="+mn-lt"/>
                  <a:ea typeface="+mn-ea"/>
                  <a:cs typeface="+mn-cs"/>
                  <a:sym typeface="Calibri"/>
                </a:defRPr>
              </a:lvl1pPr>
            </a:lstStyle>
            <a:p>
              <a:pPr/>
              <a:r>
                <a:t>   </a:t>
              </a:r>
            </a:p>
          </p:txBody>
        </p:sp>
        <p:sp>
          <p:nvSpPr>
            <p:cNvPr id="964" name="Rectangle 16"/>
            <p:cNvSpPr txBox="1"/>
            <p:nvPr/>
          </p:nvSpPr>
          <p:spPr>
            <a:xfrm>
              <a:off x="681502" y="2324333"/>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965" name="Rectangle 17"/>
            <p:cNvSpPr txBox="1"/>
            <p:nvPr/>
          </p:nvSpPr>
          <p:spPr>
            <a:xfrm>
              <a:off x="1141707" y="2324333"/>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966" name="Rectangle 18"/>
            <p:cNvSpPr txBox="1"/>
            <p:nvPr/>
          </p:nvSpPr>
          <p:spPr>
            <a:xfrm>
              <a:off x="1223778" y="1747158"/>
              <a:ext cx="366477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Fludarabine 40 mg/m2/day</a:t>
              </a:r>
            </a:p>
          </p:txBody>
        </p:sp>
        <p:sp>
          <p:nvSpPr>
            <p:cNvPr id="967" name="Rectangle 19"/>
            <p:cNvSpPr txBox="1"/>
            <p:nvPr/>
          </p:nvSpPr>
          <p:spPr>
            <a:xfrm>
              <a:off x="681502" y="2489121"/>
              <a:ext cx="52770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68" name="Rectangle 20"/>
            <p:cNvSpPr txBox="1"/>
            <p:nvPr/>
          </p:nvSpPr>
          <p:spPr>
            <a:xfrm>
              <a:off x="1210739" y="2489121"/>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69" name="Rectangle 21"/>
            <p:cNvSpPr txBox="1"/>
            <p:nvPr/>
          </p:nvSpPr>
          <p:spPr>
            <a:xfrm>
              <a:off x="1223779" y="1514751"/>
              <a:ext cx="192826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Dexamethasone 25 mg/m2/day</a:t>
              </a:r>
            </a:p>
          </p:txBody>
        </p:sp>
        <p:sp>
          <p:nvSpPr>
            <p:cNvPr id="970" name="Rectangle 22"/>
            <p:cNvSpPr txBox="1"/>
            <p:nvPr/>
          </p:nvSpPr>
          <p:spPr>
            <a:xfrm>
              <a:off x="3564692" y="2576292"/>
              <a:ext cx="3451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71" name="Rectangle 23"/>
            <p:cNvSpPr txBox="1"/>
            <p:nvPr/>
          </p:nvSpPr>
          <p:spPr>
            <a:xfrm>
              <a:off x="681502" y="2662269"/>
              <a:ext cx="45713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72" name="Rectangle 24"/>
            <p:cNvSpPr txBox="1"/>
            <p:nvPr/>
          </p:nvSpPr>
          <p:spPr>
            <a:xfrm>
              <a:off x="1140173" y="2662269"/>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73" name="Rectangle 25"/>
            <p:cNvSpPr txBox="1"/>
            <p:nvPr/>
          </p:nvSpPr>
          <p:spPr>
            <a:xfrm>
              <a:off x="681502" y="2749042"/>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74" name="Rectangle 26"/>
            <p:cNvSpPr txBox="1"/>
            <p:nvPr/>
          </p:nvSpPr>
          <p:spPr>
            <a:xfrm>
              <a:off x="1223779" y="2772527"/>
              <a:ext cx="192826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Rest day could be 1 to 3 days </a:t>
              </a:r>
            </a:p>
          </p:txBody>
        </p:sp>
        <p:sp>
          <p:nvSpPr>
            <p:cNvPr id="975" name="Rectangle 27"/>
            <p:cNvSpPr txBox="1"/>
            <p:nvPr/>
          </p:nvSpPr>
          <p:spPr>
            <a:xfrm>
              <a:off x="5624880" y="2749042"/>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76" name="Rectangle 28"/>
            <p:cNvSpPr txBox="1"/>
            <p:nvPr/>
          </p:nvSpPr>
          <p:spPr>
            <a:xfrm>
              <a:off x="681502" y="2835417"/>
              <a:ext cx="17564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77" name="Rectangle 29"/>
            <p:cNvSpPr txBox="1"/>
            <p:nvPr/>
          </p:nvSpPr>
          <p:spPr>
            <a:xfrm>
              <a:off x="943820" y="2835417"/>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78" name="Rectangle 30"/>
            <p:cNvSpPr txBox="1"/>
            <p:nvPr/>
          </p:nvSpPr>
          <p:spPr>
            <a:xfrm>
              <a:off x="2062119" y="2835417"/>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79" name="Rectangle 31"/>
            <p:cNvSpPr txBox="1"/>
            <p:nvPr/>
          </p:nvSpPr>
          <p:spPr>
            <a:xfrm>
              <a:off x="681502" y="2922588"/>
              <a:ext cx="38657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80" name="Rectangle 32"/>
            <p:cNvSpPr txBox="1"/>
            <p:nvPr/>
          </p:nvSpPr>
          <p:spPr>
            <a:xfrm>
              <a:off x="943820" y="2922588"/>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81" name="Rectangle 33"/>
            <p:cNvSpPr txBox="1"/>
            <p:nvPr/>
          </p:nvSpPr>
          <p:spPr>
            <a:xfrm>
              <a:off x="1221411" y="2966128"/>
              <a:ext cx="211311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Stem Cell Infusion (Monday-Friday)</a:t>
              </a:r>
            </a:p>
          </p:txBody>
        </p:sp>
        <p:sp>
          <p:nvSpPr>
            <p:cNvPr id="982" name="Rectangle 34"/>
            <p:cNvSpPr txBox="1"/>
            <p:nvPr/>
          </p:nvSpPr>
          <p:spPr>
            <a:xfrm>
              <a:off x="4199009" y="2922588"/>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83" name="Rectangle 35"/>
            <p:cNvSpPr txBox="1"/>
            <p:nvPr/>
          </p:nvSpPr>
          <p:spPr>
            <a:xfrm>
              <a:off x="681502" y="3008565"/>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84" name="Rectangle 36"/>
            <p:cNvSpPr txBox="1"/>
            <p:nvPr/>
          </p:nvSpPr>
          <p:spPr>
            <a:xfrm>
              <a:off x="1601914" y="3008565"/>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85" name="Rectangle 37"/>
            <p:cNvSpPr txBox="1"/>
            <p:nvPr/>
          </p:nvSpPr>
          <p:spPr>
            <a:xfrm>
              <a:off x="2062119" y="3008565"/>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86" name="Rectangle 38"/>
            <p:cNvSpPr txBox="1"/>
            <p:nvPr/>
          </p:nvSpPr>
          <p:spPr>
            <a:xfrm>
              <a:off x="2592890" y="3008565"/>
              <a:ext cx="35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 </a:t>
              </a:r>
            </a:p>
          </p:txBody>
        </p:sp>
        <p:sp>
          <p:nvSpPr>
            <p:cNvPr id="987" name="Rectangle 39"/>
            <p:cNvSpPr/>
            <p:nvPr/>
          </p:nvSpPr>
          <p:spPr>
            <a:xfrm>
              <a:off x="923110" y="2158350"/>
              <a:ext cx="76701" cy="55328"/>
            </a:xfrm>
            <a:prstGeom prst="rect">
              <a:avLst/>
            </a:prstGeom>
            <a:solidFill>
              <a:srgbClr val="00FF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988" name="Freeform 40"/>
            <p:cNvSpPr/>
            <p:nvPr/>
          </p:nvSpPr>
          <p:spPr>
            <a:xfrm>
              <a:off x="827234" y="2211687"/>
              <a:ext cx="268454" cy="143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736" y="21600"/>
                  </a:lnTo>
                  <a:lnTo>
                    <a:pt x="21600" y="0"/>
                  </a:lnTo>
                  <a:lnTo>
                    <a:pt x="0" y="0"/>
                  </a:lnTo>
                  <a:close/>
                </a:path>
              </a:pathLst>
            </a:custGeom>
            <a:solidFill>
              <a:srgbClr val="00FF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989" name="Oval 41"/>
            <p:cNvSpPr/>
            <p:nvPr/>
          </p:nvSpPr>
          <p:spPr>
            <a:xfrm>
              <a:off x="868653" y="2936122"/>
              <a:ext cx="185617" cy="148471"/>
            </a:xfrm>
            <a:prstGeom prst="ellipse">
              <a:avLst/>
            </a:prstGeom>
            <a:solidFill>
              <a:srgbClr val="FF6600"/>
            </a:solidFill>
            <a:ln w="9525" cap="flat">
              <a:solidFill>
                <a:srgbClr val="000000"/>
              </a:solidFill>
              <a:prstDash val="solid"/>
              <a:round/>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990" name="Freeform 42"/>
            <p:cNvSpPr/>
            <p:nvPr/>
          </p:nvSpPr>
          <p:spPr>
            <a:xfrm>
              <a:off x="838356" y="2772527"/>
              <a:ext cx="246211" cy="98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182" y="0"/>
                  </a:moveTo>
                  <a:lnTo>
                    <a:pt x="0" y="0"/>
                  </a:lnTo>
                  <a:lnTo>
                    <a:pt x="0" y="21600"/>
                  </a:lnTo>
                  <a:lnTo>
                    <a:pt x="16182" y="21600"/>
                  </a:lnTo>
                  <a:lnTo>
                    <a:pt x="21600" y="10800"/>
                  </a:lnTo>
                  <a:lnTo>
                    <a:pt x="16182" y="0"/>
                  </a:lnTo>
                  <a:close/>
                </a:path>
              </a:pathLst>
            </a:custGeom>
            <a:solidFill>
              <a:schemeClr val="accent3">
                <a:lumOff val="44000"/>
              </a:schemeClr>
            </a:solidFill>
            <a:ln w="9525" cap="flat">
              <a:solidFill>
                <a:srgbClr val="000000"/>
              </a:solidFill>
              <a:prstDash val="solid"/>
              <a:round/>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991" name="Rectangle 43"/>
            <p:cNvSpPr/>
            <p:nvPr/>
          </p:nvSpPr>
          <p:spPr>
            <a:xfrm>
              <a:off x="822248" y="1748662"/>
              <a:ext cx="278425" cy="98715"/>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grpSp>
          <p:nvGrpSpPr>
            <p:cNvPr id="994" name="Group 44"/>
            <p:cNvGrpSpPr/>
            <p:nvPr/>
          </p:nvGrpSpPr>
          <p:grpSpPr>
            <a:xfrm>
              <a:off x="827234" y="1945262"/>
              <a:ext cx="268454" cy="196234"/>
              <a:chOff x="0" y="0"/>
              <a:chExt cx="268453" cy="196233"/>
            </a:xfrm>
          </p:grpSpPr>
          <p:sp>
            <p:nvSpPr>
              <p:cNvPr id="992" name="Rectangle 146"/>
              <p:cNvSpPr/>
              <p:nvPr/>
            </p:nvSpPr>
            <p:spPr>
              <a:xfrm>
                <a:off x="95876" y="-1"/>
                <a:ext cx="76701" cy="55458"/>
              </a:xfrm>
              <a:prstGeom prst="rect">
                <a:avLst/>
              </a:prstGeom>
              <a:solidFill>
                <a:srgbClr val="CC99FF"/>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993" name="Freeform 147"/>
              <p:cNvSpPr/>
              <p:nvPr/>
            </p:nvSpPr>
            <p:spPr>
              <a:xfrm>
                <a:off x="0" y="53750"/>
                <a:ext cx="268454" cy="142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736" y="21600"/>
                    </a:lnTo>
                    <a:lnTo>
                      <a:pt x="21600" y="0"/>
                    </a:lnTo>
                    <a:lnTo>
                      <a:pt x="0" y="0"/>
                    </a:lnTo>
                    <a:close/>
                  </a:path>
                </a:pathLst>
              </a:custGeom>
              <a:solidFill>
                <a:srgbClr val="CC99FF"/>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grpSp>
        <p:sp>
          <p:nvSpPr>
            <p:cNvPr id="995" name="Rectangle 45"/>
            <p:cNvSpPr/>
            <p:nvPr/>
          </p:nvSpPr>
          <p:spPr>
            <a:xfrm>
              <a:off x="994442" y="358808"/>
              <a:ext cx="3839652" cy="28186"/>
            </a:xfrm>
            <a:prstGeom prst="rect">
              <a:avLst/>
            </a:prstGeom>
            <a:solidFill>
              <a:srgbClr val="0000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996" name="Rectangle 46"/>
            <p:cNvSpPr txBox="1"/>
            <p:nvPr/>
          </p:nvSpPr>
          <p:spPr>
            <a:xfrm>
              <a:off x="1126368"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-68</a:t>
              </a:r>
            </a:p>
          </p:txBody>
        </p:sp>
        <p:sp>
          <p:nvSpPr>
            <p:cNvPr id="997" name="Rectangle 47"/>
            <p:cNvSpPr txBox="1"/>
            <p:nvPr/>
          </p:nvSpPr>
          <p:spPr>
            <a:xfrm>
              <a:off x="1733073" y="889670"/>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998" name="Rectangle 48"/>
            <p:cNvSpPr txBox="1"/>
            <p:nvPr/>
          </p:nvSpPr>
          <p:spPr>
            <a:xfrm>
              <a:off x="1733073" y="968084"/>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999" name="Rectangle 49"/>
            <p:cNvSpPr txBox="1"/>
            <p:nvPr/>
          </p:nvSpPr>
          <p:spPr>
            <a:xfrm>
              <a:off x="1733073" y="1045702"/>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00" name="Rectangle 50"/>
            <p:cNvSpPr txBox="1"/>
            <p:nvPr/>
          </p:nvSpPr>
          <p:spPr>
            <a:xfrm>
              <a:off x="1733073" y="1124912"/>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01" name="Rectangle 51"/>
            <p:cNvSpPr txBox="1"/>
            <p:nvPr/>
          </p:nvSpPr>
          <p:spPr>
            <a:xfrm>
              <a:off x="1733073" y="1203326"/>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02" name="Rectangle 52"/>
            <p:cNvSpPr txBox="1"/>
            <p:nvPr/>
          </p:nvSpPr>
          <p:spPr>
            <a:xfrm>
              <a:off x="3402" y="1291294"/>
              <a:ext cx="548413"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b="1" sz="1000">
                  <a:latin typeface="+mn-lt"/>
                  <a:ea typeface="+mn-ea"/>
                  <a:cs typeface="+mn-cs"/>
                  <a:sym typeface="Calibri"/>
                </a:defRPr>
              </a:lvl1pPr>
            </a:lstStyle>
            <a:p>
              <a:pPr/>
              <a:r>
                <a:t>Day</a:t>
              </a:r>
            </a:p>
          </p:txBody>
        </p:sp>
        <p:sp>
          <p:nvSpPr>
            <p:cNvPr id="1003" name="Rectangle 53"/>
            <p:cNvSpPr txBox="1"/>
            <p:nvPr/>
          </p:nvSpPr>
          <p:spPr>
            <a:xfrm>
              <a:off x="1985420" y="1281740"/>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04" name="Rectangle 54"/>
            <p:cNvSpPr txBox="1"/>
            <p:nvPr/>
          </p:nvSpPr>
          <p:spPr>
            <a:xfrm>
              <a:off x="2017634" y="1281740"/>
              <a:ext cx="3221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05" name="Rectangle 55"/>
            <p:cNvSpPr txBox="1"/>
            <p:nvPr/>
          </p:nvSpPr>
          <p:spPr>
            <a:xfrm>
              <a:off x="2193279" y="1281740"/>
              <a:ext cx="253114"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a:t>
              </a:r>
            </a:p>
          </p:txBody>
        </p:sp>
        <p:sp>
          <p:nvSpPr>
            <p:cNvPr id="1006" name="Rectangle 56"/>
            <p:cNvSpPr txBox="1"/>
            <p:nvPr/>
          </p:nvSpPr>
          <p:spPr>
            <a:xfrm>
              <a:off x="2234698" y="1281740"/>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8</a:t>
              </a:r>
            </a:p>
          </p:txBody>
        </p:sp>
        <p:sp>
          <p:nvSpPr>
            <p:cNvPr id="1007" name="Rectangle 57"/>
            <p:cNvSpPr txBox="1"/>
            <p:nvPr/>
          </p:nvSpPr>
          <p:spPr>
            <a:xfrm>
              <a:off x="2653486" y="1281740"/>
              <a:ext cx="4372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a:t>
              </a:r>
            </a:p>
          </p:txBody>
        </p:sp>
        <p:sp>
          <p:nvSpPr>
            <p:cNvPr id="1008" name="Rectangle 58"/>
            <p:cNvSpPr txBox="1"/>
            <p:nvPr/>
          </p:nvSpPr>
          <p:spPr>
            <a:xfrm>
              <a:off x="2694904" y="1281740"/>
              <a:ext cx="226268"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7</a:t>
              </a:r>
            </a:p>
          </p:txBody>
        </p:sp>
        <p:sp>
          <p:nvSpPr>
            <p:cNvPr id="1009" name="Rectangle 59"/>
            <p:cNvSpPr txBox="1"/>
            <p:nvPr/>
          </p:nvSpPr>
          <p:spPr>
            <a:xfrm>
              <a:off x="2759332" y="1281740"/>
              <a:ext cx="3144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10" name="Rectangle 60"/>
            <p:cNvSpPr txBox="1"/>
            <p:nvPr/>
          </p:nvSpPr>
          <p:spPr>
            <a:xfrm>
              <a:off x="3113691" y="1281740"/>
              <a:ext cx="4372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a:t>
              </a:r>
            </a:p>
          </p:txBody>
        </p:sp>
        <p:sp>
          <p:nvSpPr>
            <p:cNvPr id="1011" name="Rectangle 61"/>
            <p:cNvSpPr txBox="1"/>
            <p:nvPr/>
          </p:nvSpPr>
          <p:spPr>
            <a:xfrm>
              <a:off x="3155110" y="1281740"/>
              <a:ext cx="16260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6</a:t>
              </a:r>
            </a:p>
          </p:txBody>
        </p:sp>
        <p:sp>
          <p:nvSpPr>
            <p:cNvPr id="1012" name="Rectangle 62"/>
            <p:cNvSpPr txBox="1"/>
            <p:nvPr/>
          </p:nvSpPr>
          <p:spPr>
            <a:xfrm>
              <a:off x="3219539" y="1281740"/>
              <a:ext cx="3144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13" name="Rectangle 63"/>
            <p:cNvSpPr txBox="1"/>
            <p:nvPr/>
          </p:nvSpPr>
          <p:spPr>
            <a:xfrm>
              <a:off x="3573898" y="1281740"/>
              <a:ext cx="4372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a:t>
              </a:r>
            </a:p>
          </p:txBody>
        </p:sp>
        <p:sp>
          <p:nvSpPr>
            <p:cNvPr id="1014" name="Rectangle 64"/>
            <p:cNvSpPr txBox="1"/>
            <p:nvPr/>
          </p:nvSpPr>
          <p:spPr>
            <a:xfrm>
              <a:off x="3615315" y="1281740"/>
              <a:ext cx="230103"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5</a:t>
              </a:r>
            </a:p>
          </p:txBody>
        </p:sp>
        <p:sp>
          <p:nvSpPr>
            <p:cNvPr id="1015" name="Rectangle 65"/>
            <p:cNvSpPr txBox="1"/>
            <p:nvPr/>
          </p:nvSpPr>
          <p:spPr>
            <a:xfrm>
              <a:off x="4034103" y="1281740"/>
              <a:ext cx="4372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a:t>
              </a:r>
            </a:p>
          </p:txBody>
        </p:sp>
        <p:sp>
          <p:nvSpPr>
            <p:cNvPr id="1016" name="Rectangle 66"/>
            <p:cNvSpPr txBox="1"/>
            <p:nvPr/>
          </p:nvSpPr>
          <p:spPr>
            <a:xfrm>
              <a:off x="4075522" y="1281740"/>
              <a:ext cx="16644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4</a:t>
              </a:r>
            </a:p>
          </p:txBody>
        </p:sp>
        <p:sp>
          <p:nvSpPr>
            <p:cNvPr id="1017" name="Rectangle 67"/>
            <p:cNvSpPr txBox="1"/>
            <p:nvPr/>
          </p:nvSpPr>
          <p:spPr>
            <a:xfrm>
              <a:off x="4139950" y="1281740"/>
              <a:ext cx="3144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18" name="Rectangle 68"/>
            <p:cNvSpPr txBox="1"/>
            <p:nvPr/>
          </p:nvSpPr>
          <p:spPr>
            <a:xfrm>
              <a:off x="4494309" y="1281740"/>
              <a:ext cx="4372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a:t>
              </a:r>
            </a:p>
          </p:txBody>
        </p:sp>
        <p:sp>
          <p:nvSpPr>
            <p:cNvPr id="1019" name="Rectangle 69"/>
            <p:cNvSpPr txBox="1"/>
            <p:nvPr/>
          </p:nvSpPr>
          <p:spPr>
            <a:xfrm>
              <a:off x="4535727" y="1281740"/>
              <a:ext cx="683406"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3</a:t>
              </a:r>
            </a:p>
          </p:txBody>
        </p:sp>
        <p:sp>
          <p:nvSpPr>
            <p:cNvPr id="1020" name="Rectangle 70"/>
            <p:cNvSpPr txBox="1"/>
            <p:nvPr/>
          </p:nvSpPr>
          <p:spPr>
            <a:xfrm>
              <a:off x="4600157" y="1281740"/>
              <a:ext cx="3144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21" name="Rectangle 71"/>
            <p:cNvSpPr txBox="1"/>
            <p:nvPr/>
          </p:nvSpPr>
          <p:spPr>
            <a:xfrm>
              <a:off x="4954515" y="1281740"/>
              <a:ext cx="4372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a:t>
              </a:r>
            </a:p>
          </p:txBody>
        </p:sp>
        <p:sp>
          <p:nvSpPr>
            <p:cNvPr id="1022" name="Rectangle 72"/>
            <p:cNvSpPr txBox="1"/>
            <p:nvPr/>
          </p:nvSpPr>
          <p:spPr>
            <a:xfrm>
              <a:off x="4995934" y="1281740"/>
              <a:ext cx="302202"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2</a:t>
              </a:r>
            </a:p>
          </p:txBody>
        </p:sp>
        <p:sp>
          <p:nvSpPr>
            <p:cNvPr id="1023" name="Rectangle 73"/>
            <p:cNvSpPr txBox="1"/>
            <p:nvPr/>
          </p:nvSpPr>
          <p:spPr>
            <a:xfrm>
              <a:off x="5414721" y="1281740"/>
              <a:ext cx="147266"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a:t>
              </a:r>
            </a:p>
          </p:txBody>
        </p:sp>
        <p:sp>
          <p:nvSpPr>
            <p:cNvPr id="1024" name="Rectangle 74"/>
            <p:cNvSpPr txBox="1"/>
            <p:nvPr/>
          </p:nvSpPr>
          <p:spPr>
            <a:xfrm>
              <a:off x="5455373" y="1281740"/>
              <a:ext cx="23854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1</a:t>
              </a:r>
            </a:p>
          </p:txBody>
        </p:sp>
        <p:sp>
          <p:nvSpPr>
            <p:cNvPr id="1025" name="Rectangle 75"/>
            <p:cNvSpPr txBox="1"/>
            <p:nvPr/>
          </p:nvSpPr>
          <p:spPr>
            <a:xfrm>
              <a:off x="5874927" y="1281740"/>
              <a:ext cx="21553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0</a:t>
              </a:r>
            </a:p>
          </p:txBody>
        </p:sp>
        <p:sp>
          <p:nvSpPr>
            <p:cNvPr id="1026" name="Rectangle 76"/>
            <p:cNvSpPr txBox="1"/>
            <p:nvPr/>
          </p:nvSpPr>
          <p:spPr>
            <a:xfrm>
              <a:off x="5939356" y="1281740"/>
              <a:ext cx="3144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 </a:t>
              </a:r>
            </a:p>
          </p:txBody>
        </p:sp>
        <p:sp>
          <p:nvSpPr>
            <p:cNvPr id="1027" name="Rectangle 77"/>
            <p:cNvSpPr/>
            <p:nvPr/>
          </p:nvSpPr>
          <p:spPr>
            <a:xfrm>
              <a:off x="818029" y="1216200"/>
              <a:ext cx="6671696" cy="28186"/>
            </a:xfrm>
            <a:prstGeom prst="rect">
              <a:avLst/>
            </a:prstGeom>
            <a:solidFill>
              <a:srgbClr val="0000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grpSp>
          <p:nvGrpSpPr>
            <p:cNvPr id="1030" name="Group 78"/>
            <p:cNvGrpSpPr/>
            <p:nvPr/>
          </p:nvGrpSpPr>
          <p:grpSpPr>
            <a:xfrm>
              <a:off x="2059052" y="844189"/>
              <a:ext cx="268455" cy="196234"/>
              <a:chOff x="0" y="0"/>
              <a:chExt cx="268453" cy="196233"/>
            </a:xfrm>
          </p:grpSpPr>
          <p:sp>
            <p:nvSpPr>
              <p:cNvPr id="1028" name="Rectangle 144"/>
              <p:cNvSpPr/>
              <p:nvPr/>
            </p:nvSpPr>
            <p:spPr>
              <a:xfrm>
                <a:off x="95876" y="-1"/>
                <a:ext cx="76701" cy="55458"/>
              </a:xfrm>
              <a:prstGeom prst="rect">
                <a:avLst/>
              </a:prstGeom>
              <a:solidFill>
                <a:srgbClr val="CC99FF"/>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29" name="Freeform 145"/>
              <p:cNvSpPr/>
              <p:nvPr/>
            </p:nvSpPr>
            <p:spPr>
              <a:xfrm>
                <a:off x="0" y="53750"/>
                <a:ext cx="268454" cy="142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736" y="21600"/>
                    </a:lnTo>
                    <a:lnTo>
                      <a:pt x="21600" y="0"/>
                    </a:lnTo>
                    <a:lnTo>
                      <a:pt x="0" y="0"/>
                    </a:lnTo>
                    <a:close/>
                  </a:path>
                </a:pathLst>
              </a:custGeom>
              <a:solidFill>
                <a:srgbClr val="CC99FF"/>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grpSp>
        <p:sp>
          <p:nvSpPr>
            <p:cNvPr id="1031" name="Rectangle 79"/>
            <p:cNvSpPr/>
            <p:nvPr/>
          </p:nvSpPr>
          <p:spPr>
            <a:xfrm>
              <a:off x="2538434" y="1094263"/>
              <a:ext cx="278425" cy="9911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32" name="Rectangle 80"/>
            <p:cNvSpPr/>
            <p:nvPr/>
          </p:nvSpPr>
          <p:spPr>
            <a:xfrm>
              <a:off x="3458845" y="1094263"/>
              <a:ext cx="278425" cy="9911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33" name="Freeform 81"/>
            <p:cNvSpPr/>
            <p:nvPr/>
          </p:nvSpPr>
          <p:spPr>
            <a:xfrm>
              <a:off x="4923608" y="1084892"/>
              <a:ext cx="761780" cy="104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53" y="0"/>
                  </a:moveTo>
                  <a:lnTo>
                    <a:pt x="0" y="0"/>
                  </a:lnTo>
                  <a:lnTo>
                    <a:pt x="0" y="21600"/>
                  </a:lnTo>
                  <a:lnTo>
                    <a:pt x="16253" y="21600"/>
                  </a:lnTo>
                  <a:lnTo>
                    <a:pt x="21600" y="10753"/>
                  </a:lnTo>
                  <a:lnTo>
                    <a:pt x="16253" y="0"/>
                  </a:lnTo>
                  <a:close/>
                </a:path>
              </a:pathLst>
            </a:custGeom>
            <a:solidFill>
              <a:schemeClr val="accent3">
                <a:lumOff val="44000"/>
              </a:schemeClr>
            </a:solidFill>
            <a:ln w="9525" cap="flat">
              <a:solidFill>
                <a:srgbClr val="000000"/>
              </a:solidFill>
              <a:prstDash val="solid"/>
              <a:round/>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34" name="Oval 82"/>
            <p:cNvSpPr/>
            <p:nvPr/>
          </p:nvSpPr>
          <p:spPr>
            <a:xfrm>
              <a:off x="5795791" y="1061299"/>
              <a:ext cx="185617" cy="148471"/>
            </a:xfrm>
            <a:prstGeom prst="ellipse">
              <a:avLst/>
            </a:prstGeom>
            <a:solidFill>
              <a:srgbClr val="FF6600"/>
            </a:solidFill>
            <a:ln w="9525" cap="flat">
              <a:solidFill>
                <a:srgbClr val="000000"/>
              </a:solidFill>
              <a:prstDash val="solid"/>
              <a:round/>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35" name="Rectangle 83"/>
            <p:cNvSpPr/>
            <p:nvPr/>
          </p:nvSpPr>
          <p:spPr>
            <a:xfrm>
              <a:off x="2078227" y="1094263"/>
              <a:ext cx="278425" cy="9911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36" name="Rectangle 84"/>
            <p:cNvSpPr/>
            <p:nvPr/>
          </p:nvSpPr>
          <p:spPr>
            <a:xfrm>
              <a:off x="3919052" y="1094263"/>
              <a:ext cx="276891" cy="9911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37" name="Rectangle 85"/>
            <p:cNvSpPr/>
            <p:nvPr/>
          </p:nvSpPr>
          <p:spPr>
            <a:xfrm>
              <a:off x="2998640" y="1094263"/>
              <a:ext cx="278425" cy="9911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grpSp>
          <p:nvGrpSpPr>
            <p:cNvPr id="1040" name="Group 86"/>
            <p:cNvGrpSpPr/>
            <p:nvPr/>
          </p:nvGrpSpPr>
          <p:grpSpPr>
            <a:xfrm>
              <a:off x="2519259" y="844189"/>
              <a:ext cx="268454" cy="196234"/>
              <a:chOff x="0" y="0"/>
              <a:chExt cx="268453" cy="196233"/>
            </a:xfrm>
          </p:grpSpPr>
          <p:sp>
            <p:nvSpPr>
              <p:cNvPr id="1038" name="Rectangle 142"/>
              <p:cNvSpPr/>
              <p:nvPr/>
            </p:nvSpPr>
            <p:spPr>
              <a:xfrm>
                <a:off x="95876" y="-1"/>
                <a:ext cx="76701" cy="55458"/>
              </a:xfrm>
              <a:prstGeom prst="rect">
                <a:avLst/>
              </a:prstGeom>
              <a:solidFill>
                <a:srgbClr val="00FF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39" name="Freeform 143"/>
              <p:cNvSpPr/>
              <p:nvPr/>
            </p:nvSpPr>
            <p:spPr>
              <a:xfrm>
                <a:off x="0" y="53750"/>
                <a:ext cx="268454" cy="142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736" y="21600"/>
                    </a:lnTo>
                    <a:lnTo>
                      <a:pt x="21600" y="0"/>
                    </a:lnTo>
                    <a:lnTo>
                      <a:pt x="0" y="0"/>
                    </a:lnTo>
                    <a:close/>
                  </a:path>
                </a:pathLst>
              </a:custGeom>
              <a:solidFill>
                <a:srgbClr val="00FF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grpSp>
        <p:grpSp>
          <p:nvGrpSpPr>
            <p:cNvPr id="1043" name="Group 87"/>
            <p:cNvGrpSpPr/>
            <p:nvPr/>
          </p:nvGrpSpPr>
          <p:grpSpPr>
            <a:xfrm>
              <a:off x="2979465" y="844189"/>
              <a:ext cx="268454" cy="196234"/>
              <a:chOff x="0" y="0"/>
              <a:chExt cx="268453" cy="196233"/>
            </a:xfrm>
          </p:grpSpPr>
          <p:sp>
            <p:nvSpPr>
              <p:cNvPr id="1041" name="Rectangle 140"/>
              <p:cNvSpPr/>
              <p:nvPr/>
            </p:nvSpPr>
            <p:spPr>
              <a:xfrm>
                <a:off x="95876" y="-1"/>
                <a:ext cx="76701" cy="55458"/>
              </a:xfrm>
              <a:prstGeom prst="rect">
                <a:avLst/>
              </a:prstGeom>
              <a:solidFill>
                <a:srgbClr val="00FF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42" name="Freeform 141"/>
              <p:cNvSpPr/>
              <p:nvPr/>
            </p:nvSpPr>
            <p:spPr>
              <a:xfrm>
                <a:off x="0" y="53750"/>
                <a:ext cx="268454" cy="142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736" y="21600"/>
                    </a:lnTo>
                    <a:lnTo>
                      <a:pt x="21600" y="0"/>
                    </a:lnTo>
                    <a:lnTo>
                      <a:pt x="0" y="0"/>
                    </a:lnTo>
                    <a:close/>
                  </a:path>
                </a:pathLst>
              </a:custGeom>
              <a:solidFill>
                <a:srgbClr val="00FF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grpSp>
        <p:grpSp>
          <p:nvGrpSpPr>
            <p:cNvPr id="1046" name="Group 88"/>
            <p:cNvGrpSpPr/>
            <p:nvPr/>
          </p:nvGrpSpPr>
          <p:grpSpPr>
            <a:xfrm>
              <a:off x="3439670" y="844189"/>
              <a:ext cx="268454" cy="196234"/>
              <a:chOff x="0" y="0"/>
              <a:chExt cx="268453" cy="196233"/>
            </a:xfrm>
          </p:grpSpPr>
          <p:sp>
            <p:nvSpPr>
              <p:cNvPr id="1044" name="Rectangle 138"/>
              <p:cNvSpPr/>
              <p:nvPr/>
            </p:nvSpPr>
            <p:spPr>
              <a:xfrm>
                <a:off x="95876" y="-1"/>
                <a:ext cx="76701" cy="55458"/>
              </a:xfrm>
              <a:prstGeom prst="rect">
                <a:avLst/>
              </a:prstGeom>
              <a:solidFill>
                <a:srgbClr val="00FF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45" name="Freeform 139"/>
              <p:cNvSpPr/>
              <p:nvPr/>
            </p:nvSpPr>
            <p:spPr>
              <a:xfrm>
                <a:off x="0" y="53750"/>
                <a:ext cx="268454" cy="142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736" y="21600"/>
                    </a:lnTo>
                    <a:lnTo>
                      <a:pt x="21600" y="0"/>
                    </a:lnTo>
                    <a:lnTo>
                      <a:pt x="0" y="0"/>
                    </a:lnTo>
                    <a:close/>
                  </a:path>
                </a:pathLst>
              </a:custGeom>
              <a:solidFill>
                <a:srgbClr val="00FF00"/>
              </a:solidFill>
              <a:ln w="12700" cap="flat">
                <a:noFill/>
                <a:miter lim="4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grpSp>
        <p:sp>
          <p:nvSpPr>
            <p:cNvPr id="1047" name="Rectangle 90"/>
            <p:cNvSpPr txBox="1"/>
            <p:nvPr/>
          </p:nvSpPr>
          <p:spPr>
            <a:xfrm>
              <a:off x="1451476"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-67</a:t>
              </a:r>
            </a:p>
          </p:txBody>
        </p:sp>
        <p:sp>
          <p:nvSpPr>
            <p:cNvPr id="1048" name="Rectangle 91"/>
            <p:cNvSpPr txBox="1"/>
            <p:nvPr/>
          </p:nvSpPr>
          <p:spPr>
            <a:xfrm>
              <a:off x="1734886"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-66</a:t>
              </a:r>
            </a:p>
          </p:txBody>
        </p:sp>
        <p:sp>
          <p:nvSpPr>
            <p:cNvPr id="1049" name="Rectangle 92"/>
            <p:cNvSpPr txBox="1"/>
            <p:nvPr/>
          </p:nvSpPr>
          <p:spPr>
            <a:xfrm>
              <a:off x="2370520"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-64</a:t>
              </a:r>
            </a:p>
          </p:txBody>
        </p:sp>
        <p:sp>
          <p:nvSpPr>
            <p:cNvPr id="1050" name="Rectangle 93"/>
            <p:cNvSpPr txBox="1"/>
            <p:nvPr/>
          </p:nvSpPr>
          <p:spPr>
            <a:xfrm>
              <a:off x="2062121"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-65</a:t>
              </a:r>
            </a:p>
          </p:txBody>
        </p:sp>
        <p:sp>
          <p:nvSpPr>
            <p:cNvPr id="1051" name="Rectangle 94"/>
            <p:cNvSpPr txBox="1"/>
            <p:nvPr/>
          </p:nvSpPr>
          <p:spPr>
            <a:xfrm>
              <a:off x="3302759"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-39</a:t>
              </a:r>
            </a:p>
          </p:txBody>
        </p:sp>
        <p:sp>
          <p:nvSpPr>
            <p:cNvPr id="1052" name="Rectangle 95"/>
            <p:cNvSpPr txBox="1"/>
            <p:nvPr/>
          </p:nvSpPr>
          <p:spPr>
            <a:xfrm>
              <a:off x="2950317"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-40</a:t>
              </a:r>
            </a:p>
          </p:txBody>
        </p:sp>
        <p:sp>
          <p:nvSpPr>
            <p:cNvPr id="1053" name="Rectangle 96"/>
            <p:cNvSpPr txBox="1"/>
            <p:nvPr/>
          </p:nvSpPr>
          <p:spPr>
            <a:xfrm>
              <a:off x="3936791"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-37</a:t>
              </a:r>
            </a:p>
          </p:txBody>
        </p:sp>
        <p:sp>
          <p:nvSpPr>
            <p:cNvPr id="1054" name="Rectangle 97"/>
            <p:cNvSpPr txBox="1"/>
            <p:nvPr/>
          </p:nvSpPr>
          <p:spPr>
            <a:xfrm>
              <a:off x="3646378"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-38</a:t>
              </a:r>
            </a:p>
          </p:txBody>
        </p:sp>
        <p:sp>
          <p:nvSpPr>
            <p:cNvPr id="1055" name="Rectangle 98"/>
            <p:cNvSpPr txBox="1"/>
            <p:nvPr/>
          </p:nvSpPr>
          <p:spPr>
            <a:xfrm>
              <a:off x="4288749" y="477622"/>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-36</a:t>
              </a:r>
            </a:p>
          </p:txBody>
        </p:sp>
        <p:sp>
          <p:nvSpPr>
            <p:cNvPr id="1056" name="Rectangle 99"/>
            <p:cNvSpPr/>
            <p:nvPr/>
          </p:nvSpPr>
          <p:spPr>
            <a:xfrm>
              <a:off x="1103892"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57" name="Rectangle 100"/>
            <p:cNvSpPr/>
            <p:nvPr/>
          </p:nvSpPr>
          <p:spPr>
            <a:xfrm>
              <a:off x="1412463"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58" name="Rectangle 101"/>
            <p:cNvSpPr/>
            <p:nvPr/>
          </p:nvSpPr>
          <p:spPr>
            <a:xfrm>
              <a:off x="2370520"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59" name="Rectangle 102"/>
            <p:cNvSpPr/>
            <p:nvPr/>
          </p:nvSpPr>
          <p:spPr>
            <a:xfrm>
              <a:off x="2054832"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60" name="Rectangle 103"/>
            <p:cNvSpPr/>
            <p:nvPr/>
          </p:nvSpPr>
          <p:spPr>
            <a:xfrm>
              <a:off x="1733073"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61" name="Rectangle 104"/>
            <p:cNvSpPr/>
            <p:nvPr/>
          </p:nvSpPr>
          <p:spPr>
            <a:xfrm>
              <a:off x="4275288"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62" name="Rectangle 105"/>
            <p:cNvSpPr/>
            <p:nvPr/>
          </p:nvSpPr>
          <p:spPr>
            <a:xfrm>
              <a:off x="3939497"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63" name="Rectangle 106"/>
            <p:cNvSpPr/>
            <p:nvPr/>
          </p:nvSpPr>
          <p:spPr>
            <a:xfrm>
              <a:off x="3604283"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64" name="Rectangle 107"/>
            <p:cNvSpPr/>
            <p:nvPr/>
          </p:nvSpPr>
          <p:spPr>
            <a:xfrm>
              <a:off x="3279419"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65" name="Rectangle 108"/>
            <p:cNvSpPr/>
            <p:nvPr/>
          </p:nvSpPr>
          <p:spPr>
            <a:xfrm>
              <a:off x="2950989" y="209680"/>
              <a:ext cx="278425" cy="99113"/>
            </a:xfrm>
            <a:prstGeom prst="rect">
              <a:avLst/>
            </a:prstGeom>
            <a:solidFill>
              <a:srgbClr val="0000FF"/>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66" name="Rectangle 109"/>
            <p:cNvSpPr txBox="1"/>
            <p:nvPr/>
          </p:nvSpPr>
          <p:spPr>
            <a:xfrm>
              <a:off x="966449" y="1281740"/>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-12</a:t>
              </a:r>
            </a:p>
          </p:txBody>
        </p:sp>
        <p:sp>
          <p:nvSpPr>
            <p:cNvPr id="1067" name="Rectangle 110"/>
            <p:cNvSpPr txBox="1"/>
            <p:nvPr/>
          </p:nvSpPr>
          <p:spPr>
            <a:xfrm>
              <a:off x="1275340" y="1281740"/>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-11</a:t>
              </a:r>
            </a:p>
          </p:txBody>
        </p:sp>
        <p:sp>
          <p:nvSpPr>
            <p:cNvPr id="1068" name="Rectangle 111"/>
            <p:cNvSpPr txBox="1"/>
            <p:nvPr/>
          </p:nvSpPr>
          <p:spPr>
            <a:xfrm>
              <a:off x="1590927" y="1277064"/>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-10</a:t>
              </a:r>
            </a:p>
          </p:txBody>
        </p:sp>
        <p:sp>
          <p:nvSpPr>
            <p:cNvPr id="1069" name="Rectangle 112"/>
            <p:cNvSpPr txBox="1"/>
            <p:nvPr/>
          </p:nvSpPr>
          <p:spPr>
            <a:xfrm>
              <a:off x="6529954" y="1281740"/>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+3</a:t>
              </a:r>
            </a:p>
          </p:txBody>
        </p:sp>
        <p:sp>
          <p:nvSpPr>
            <p:cNvPr id="1070" name="Rectangle 113"/>
            <p:cNvSpPr txBox="1"/>
            <p:nvPr/>
          </p:nvSpPr>
          <p:spPr>
            <a:xfrm>
              <a:off x="6890449" y="1281740"/>
              <a:ext cx="34362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1000">
                  <a:latin typeface="+mn-lt"/>
                  <a:ea typeface="+mn-ea"/>
                  <a:cs typeface="+mn-cs"/>
                  <a:sym typeface="Calibri"/>
                </a:defRPr>
              </a:lvl1pPr>
            </a:lstStyle>
            <a:p>
              <a:pPr/>
              <a:r>
                <a:t>+4</a:t>
              </a:r>
            </a:p>
          </p:txBody>
        </p:sp>
        <p:sp>
          <p:nvSpPr>
            <p:cNvPr id="1071" name="Rectangle 114"/>
            <p:cNvSpPr txBox="1"/>
            <p:nvPr/>
          </p:nvSpPr>
          <p:spPr>
            <a:xfrm>
              <a:off x="1223778" y="3219022"/>
              <a:ext cx="366477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Cyclophosphamide 50 mg/kg/day</a:t>
              </a:r>
            </a:p>
          </p:txBody>
        </p:sp>
        <p:sp>
          <p:nvSpPr>
            <p:cNvPr id="1072" name="5-Point Star 115"/>
            <p:cNvSpPr/>
            <p:nvPr/>
          </p:nvSpPr>
          <p:spPr>
            <a:xfrm>
              <a:off x="964103" y="1001003"/>
              <a:ext cx="210928" cy="118430"/>
            </a:xfrm>
            <a:prstGeom prst="star5">
              <a:avLst>
                <a:gd name="adj" fmla="val 19098"/>
                <a:gd name="hf" fmla="val 105146"/>
                <a:gd name="vf" fmla="val 110557"/>
              </a:avLst>
            </a:pr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73" name="5-Point Star 116"/>
            <p:cNvSpPr/>
            <p:nvPr/>
          </p:nvSpPr>
          <p:spPr>
            <a:xfrm>
              <a:off x="1271112" y="1009270"/>
              <a:ext cx="210929" cy="118430"/>
            </a:xfrm>
            <a:prstGeom prst="star5">
              <a:avLst>
                <a:gd name="adj" fmla="val 19098"/>
                <a:gd name="hf" fmla="val 105146"/>
                <a:gd name="vf" fmla="val 110557"/>
              </a:avLst>
            </a:pr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74" name="5-Point Star 117"/>
            <p:cNvSpPr/>
            <p:nvPr/>
          </p:nvSpPr>
          <p:spPr>
            <a:xfrm>
              <a:off x="1599177" y="1015302"/>
              <a:ext cx="210929" cy="118429"/>
            </a:xfrm>
            <a:prstGeom prst="star5">
              <a:avLst>
                <a:gd name="adj" fmla="val 19098"/>
                <a:gd name="hf" fmla="val 105146"/>
                <a:gd name="vf" fmla="val 110557"/>
              </a:avLst>
            </a:pr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75" name="5-Point Star 118"/>
            <p:cNvSpPr/>
            <p:nvPr/>
          </p:nvSpPr>
          <p:spPr>
            <a:xfrm>
              <a:off x="855998" y="2385577"/>
              <a:ext cx="210928" cy="118430"/>
            </a:xfrm>
            <a:prstGeom prst="star5">
              <a:avLst>
                <a:gd name="adj" fmla="val 19098"/>
                <a:gd name="hf" fmla="val 105146"/>
                <a:gd name="vf" fmla="val 110557"/>
              </a:avLst>
            </a:pr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76" name="Isosceles Triangle 119"/>
            <p:cNvSpPr/>
            <p:nvPr/>
          </p:nvSpPr>
          <p:spPr>
            <a:xfrm>
              <a:off x="6530854" y="1015081"/>
              <a:ext cx="235776" cy="127125"/>
            </a:xfrm>
            <a:prstGeom prst="triangle">
              <a:avLst/>
            </a:pr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77" name="Isosceles Triangle 120"/>
            <p:cNvSpPr/>
            <p:nvPr/>
          </p:nvSpPr>
          <p:spPr>
            <a:xfrm>
              <a:off x="6868453" y="1015081"/>
              <a:ext cx="235776" cy="127125"/>
            </a:xfrm>
            <a:prstGeom prst="triangle">
              <a:avLst/>
            </a:pr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78" name="Isosceles Triangle 121"/>
            <p:cNvSpPr/>
            <p:nvPr/>
          </p:nvSpPr>
          <p:spPr>
            <a:xfrm>
              <a:off x="843573" y="3204325"/>
              <a:ext cx="235777" cy="127126"/>
            </a:xfrm>
            <a:prstGeom prst="triangle">
              <a:avLst/>
            </a:pr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79" name="Up-Down Arrow 122"/>
            <p:cNvSpPr/>
            <p:nvPr/>
          </p:nvSpPr>
          <p:spPr>
            <a:xfrm>
              <a:off x="1166635"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0" name="Up-Down Arrow 123"/>
            <p:cNvSpPr/>
            <p:nvPr/>
          </p:nvSpPr>
          <p:spPr>
            <a:xfrm>
              <a:off x="1802981"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1" name="Up-Down Arrow 124"/>
            <p:cNvSpPr/>
            <p:nvPr/>
          </p:nvSpPr>
          <p:spPr>
            <a:xfrm>
              <a:off x="2109890"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2" name="Up-Down Arrow 125"/>
            <p:cNvSpPr/>
            <p:nvPr/>
          </p:nvSpPr>
          <p:spPr>
            <a:xfrm>
              <a:off x="2422585"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3" name="Up-Down Arrow 126"/>
            <p:cNvSpPr/>
            <p:nvPr/>
          </p:nvSpPr>
          <p:spPr>
            <a:xfrm>
              <a:off x="2999788"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4" name="Up-Down Arrow 127"/>
            <p:cNvSpPr/>
            <p:nvPr/>
          </p:nvSpPr>
          <p:spPr>
            <a:xfrm>
              <a:off x="3339282"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5" name="Up-Down Arrow 128"/>
            <p:cNvSpPr/>
            <p:nvPr/>
          </p:nvSpPr>
          <p:spPr>
            <a:xfrm>
              <a:off x="3660568"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6" name="Up-Down Arrow 129"/>
            <p:cNvSpPr/>
            <p:nvPr/>
          </p:nvSpPr>
          <p:spPr>
            <a:xfrm>
              <a:off x="3983480"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7" name="Up-Down Arrow 130"/>
            <p:cNvSpPr/>
            <p:nvPr/>
          </p:nvSpPr>
          <p:spPr>
            <a:xfrm>
              <a:off x="4329358" y="0"/>
              <a:ext cx="184084"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8" name="Up-Down Arrow 131"/>
            <p:cNvSpPr/>
            <p:nvPr/>
          </p:nvSpPr>
          <p:spPr>
            <a:xfrm>
              <a:off x="1506413" y="0"/>
              <a:ext cx="184083" cy="181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89" name="Up-Down Arrow 132"/>
            <p:cNvSpPr/>
            <p:nvPr/>
          </p:nvSpPr>
          <p:spPr>
            <a:xfrm>
              <a:off x="869420" y="1475403"/>
              <a:ext cx="184083" cy="1813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6200" y="10800"/>
                  </a:lnTo>
                  <a:lnTo>
                    <a:pt x="21600" y="10800"/>
                  </a:lnTo>
                  <a:lnTo>
                    <a:pt x="10800" y="21600"/>
                  </a:lnTo>
                  <a:lnTo>
                    <a:pt x="0" y="10800"/>
                  </a:lnTo>
                  <a:lnTo>
                    <a:pt x="5400" y="10800"/>
                  </a:lnTo>
                  <a:close/>
                </a:path>
              </a:pathLst>
            </a:custGeom>
            <a:solidFill>
              <a:schemeClr val="accent1"/>
            </a:solidFill>
            <a:ln w="25400" cap="flat">
              <a:solidFill>
                <a:srgbClr val="88A3A6"/>
              </a:solidFill>
              <a:prstDash val="solid"/>
              <a:round/>
            </a:ln>
            <a:effectLst/>
          </p:spPr>
          <p:txBody>
            <a:bodyPr wrap="square" lIns="45719" tIns="45719" rIns="45719" bIns="45719" numCol="1" anchor="ctr">
              <a:noAutofit/>
            </a:bodyPr>
            <a:lstStyle/>
            <a:p>
              <a:pPr>
                <a:defRPr>
                  <a:solidFill>
                    <a:schemeClr val="accent3">
                      <a:lumOff val="44000"/>
                    </a:schemeClr>
                  </a:solidFill>
                </a:defRPr>
              </a:pPr>
            </a:p>
          </p:txBody>
        </p:sp>
        <p:sp>
          <p:nvSpPr>
            <p:cNvPr id="1090" name="Rectangle 133"/>
            <p:cNvSpPr txBox="1"/>
            <p:nvPr/>
          </p:nvSpPr>
          <p:spPr>
            <a:xfrm>
              <a:off x="1223778" y="2597700"/>
              <a:ext cx="366477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sz="900">
                  <a:latin typeface="+mn-lt"/>
                  <a:ea typeface="+mn-ea"/>
                  <a:cs typeface="+mn-cs"/>
                  <a:sym typeface="Calibri"/>
                </a:defRPr>
              </a:lvl1pPr>
            </a:lstStyle>
            <a:p>
              <a:pPr/>
              <a:r>
                <a:t>Fludarabine 35 mg/m2/day</a:t>
              </a:r>
            </a:p>
          </p:txBody>
        </p:sp>
        <p:sp>
          <p:nvSpPr>
            <p:cNvPr id="1091" name="Rectangle 134"/>
            <p:cNvSpPr txBox="1"/>
            <p:nvPr/>
          </p:nvSpPr>
          <p:spPr>
            <a:xfrm>
              <a:off x="1223778" y="2396170"/>
              <a:ext cx="3961919" cy="695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5999"/>
                </a:lnSpc>
                <a:spcBef>
                  <a:spcPts val="800"/>
                </a:spcBef>
                <a:defRPr sz="900">
                  <a:latin typeface="+mn-lt"/>
                  <a:ea typeface="+mn-ea"/>
                  <a:cs typeface="+mn-cs"/>
                  <a:sym typeface="Calibri"/>
                </a:defRPr>
              </a:pPr>
              <a:r>
                <a:t> ATG 1.5 mg/kg/day</a:t>
              </a:r>
              <a:endParaRPr sz="1200">
                <a:latin typeface="Times New Roman"/>
                <a:ea typeface="Times New Roman"/>
                <a:cs typeface="Times New Roman"/>
                <a:sym typeface="Times New Roman"/>
              </a:endParaRPr>
            </a:p>
            <a:p>
              <a:pPr>
                <a:lnSpc>
                  <a:spcPct val="105999"/>
                </a:lnSpc>
                <a:spcBef>
                  <a:spcPts val="800"/>
                </a:spcBef>
                <a:defRPr sz="900">
                  <a:latin typeface="+mn-lt"/>
                  <a:ea typeface="+mn-ea"/>
                  <a:cs typeface="+mn-cs"/>
                  <a:sym typeface="Calibri"/>
                </a:defRPr>
              </a:pPr>
              <a:r>
                <a:t> </a:t>
              </a:r>
              <a:r>
                <a:rPr sz="1000"/>
                <a:t> </a:t>
              </a:r>
              <a:endParaRPr sz="1200">
                <a:latin typeface="Times New Roman"/>
                <a:ea typeface="Times New Roman"/>
                <a:cs typeface="Times New Roman"/>
                <a:sym typeface="Times New Roman"/>
              </a:endParaRPr>
            </a:p>
            <a:p>
              <a:pPr>
                <a:lnSpc>
                  <a:spcPct val="105999"/>
                </a:lnSpc>
                <a:spcBef>
                  <a:spcPts val="800"/>
                </a:spcBef>
                <a:defRPr sz="1500"/>
              </a:pPr>
              <a:r>
                <a:t> </a:t>
              </a:r>
            </a:p>
          </p:txBody>
        </p:sp>
        <p:sp>
          <p:nvSpPr>
            <p:cNvPr id="1092" name="Rectangle 135"/>
            <p:cNvSpPr/>
            <p:nvPr/>
          </p:nvSpPr>
          <p:spPr>
            <a:xfrm>
              <a:off x="4374996" y="1090691"/>
              <a:ext cx="276891" cy="9911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93" name="Rectangle 136"/>
            <p:cNvSpPr/>
            <p:nvPr/>
          </p:nvSpPr>
          <p:spPr>
            <a:xfrm>
              <a:off x="802688" y="2596321"/>
              <a:ext cx="276891" cy="99113"/>
            </a:xfrm>
            <a:prstGeom prst="rect">
              <a:avLst/>
            </a:prstGeom>
            <a:solidFill>
              <a:srgbClr val="FF0000"/>
            </a:solidFill>
            <a:ln w="9525" cap="flat">
              <a:solidFill>
                <a:srgbClr val="000000"/>
              </a:solidFill>
              <a:prstDash val="solid"/>
              <a:miter lim="800000"/>
            </a:ln>
            <a:effectLst/>
          </p:spPr>
          <p:txBody>
            <a:bodyPr wrap="square" lIns="45719" tIns="45719" rIns="45719" bIns="45719" numCol="1" anchor="t">
              <a:noAutofit/>
            </a:bodyPr>
            <a:lstStyle/>
            <a:p>
              <a:pPr>
                <a:defRPr>
                  <a:latin typeface="Whitney Book"/>
                  <a:ea typeface="Whitney Book"/>
                  <a:cs typeface="Whitney Book"/>
                  <a:sym typeface="Whitney Book"/>
                </a:defRPr>
              </a:pPr>
            </a:p>
          </p:txBody>
        </p:sp>
        <p:sp>
          <p:nvSpPr>
            <p:cNvPr id="1094" name="Rectangle 137"/>
            <p:cNvSpPr txBox="1"/>
            <p:nvPr/>
          </p:nvSpPr>
          <p:spPr>
            <a:xfrm>
              <a:off x="0" y="472243"/>
              <a:ext cx="548413"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5999"/>
                </a:lnSpc>
                <a:spcBef>
                  <a:spcPts val="800"/>
                </a:spcBef>
                <a:defRPr b="1" sz="1000">
                  <a:latin typeface="+mn-lt"/>
                  <a:ea typeface="+mn-ea"/>
                  <a:cs typeface="+mn-cs"/>
                  <a:sym typeface="Calibri"/>
                </a:defRPr>
              </a:lvl1pPr>
            </a:lstStyle>
            <a:p>
              <a:pPr/>
              <a:r>
                <a:t>Day</a:t>
              </a:r>
            </a:p>
          </p:txBody>
        </p:sp>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7" name="Title 1"/>
          <p:cNvSpPr txBox="1"/>
          <p:nvPr>
            <p:ph type="title"/>
          </p:nvPr>
        </p:nvSpPr>
        <p:spPr>
          <a:prstGeom prst="rect">
            <a:avLst/>
          </a:prstGeom>
        </p:spPr>
        <p:txBody>
          <a:bodyPr/>
          <a:lstStyle/>
          <a:p>
            <a:pPr lvl="1" defTabSz="521208">
              <a:lnSpc>
                <a:spcPct val="90000"/>
              </a:lnSpc>
              <a:defRPr sz="1368"/>
            </a:pPr>
            <a:r>
              <a:t>Eligibility Criteria</a:t>
            </a:r>
            <a:br/>
          </a:p>
        </p:txBody>
      </p:sp>
      <p:sp>
        <p:nvSpPr>
          <p:cNvPr id="1098" name="Content Placeholder 2"/>
          <p:cNvSpPr txBox="1"/>
          <p:nvPr>
            <p:ph type="body" idx="1"/>
          </p:nvPr>
        </p:nvSpPr>
        <p:spPr>
          <a:xfrm>
            <a:off x="628650" y="1140342"/>
            <a:ext cx="7886700" cy="3636337"/>
          </a:xfrm>
          <a:prstGeom prst="rect">
            <a:avLst/>
          </a:prstGeom>
        </p:spPr>
        <p:txBody>
          <a:bodyPr/>
          <a:lstStyle/>
          <a:p>
            <a:pPr>
              <a:lnSpc>
                <a:spcPct val="80000"/>
              </a:lnSpc>
              <a:spcBef>
                <a:spcPts val="400"/>
              </a:spcBef>
              <a:buChar char="➢"/>
              <a:defRPr b="1" sz="1800"/>
            </a:pPr>
            <a:r>
              <a:t>Diagnosis: </a:t>
            </a:r>
            <a:r>
              <a:rPr b="0" sz="1500"/>
              <a:t>Patients with sickle cell disease at high risk for disease related morbidity or mortality, as defined by one of the following criteria of the disease status</a:t>
            </a:r>
            <a:endParaRPr sz="900"/>
          </a:p>
          <a:p>
            <a:pPr>
              <a:lnSpc>
                <a:spcPct val="80000"/>
              </a:lnSpc>
              <a:spcBef>
                <a:spcPts val="400"/>
              </a:spcBef>
              <a:buChar char="➢"/>
              <a:defRPr b="1" sz="1800"/>
            </a:pPr>
            <a:r>
              <a:t>Disease status:  </a:t>
            </a:r>
            <a:endParaRPr sz="900"/>
          </a:p>
          <a:p>
            <a:pPr lvl="1" marL="662536" indent="-254820">
              <a:lnSpc>
                <a:spcPct val="80000"/>
              </a:lnSpc>
              <a:spcBef>
                <a:spcPts val="300"/>
              </a:spcBef>
              <a:buChar char="➢"/>
              <a:defRPr sz="1300"/>
            </a:pPr>
            <a:r>
              <a:t>Significant neurologic event (stroke) or any neurological deficit lasting &gt; 24 hours; or increased transcranial Doppler velocity (&gt;200 m/s). </a:t>
            </a:r>
            <a:endParaRPr sz="900"/>
          </a:p>
          <a:p>
            <a:pPr lvl="1" marL="662536" indent="-254820">
              <a:lnSpc>
                <a:spcPct val="80000"/>
              </a:lnSpc>
              <a:spcBef>
                <a:spcPts val="300"/>
              </a:spcBef>
              <a:buChar char="➢"/>
              <a:defRPr sz="1300"/>
            </a:pPr>
            <a:r>
              <a:t>History of one or more episodes of acute chest syndrome (ACS) in the 2-year period preceding enrollment despite the institution of supportive care measures (i.e. asthma therapy and/or hydroxyurea).</a:t>
            </a:r>
            <a:endParaRPr sz="900"/>
          </a:p>
          <a:p>
            <a:pPr lvl="1" marL="662536" indent="-254820">
              <a:lnSpc>
                <a:spcPct val="80000"/>
              </a:lnSpc>
              <a:spcBef>
                <a:spcPts val="300"/>
              </a:spcBef>
              <a:buChar char="➢"/>
              <a:defRPr sz="1300"/>
            </a:pPr>
            <a:r>
              <a:t>History of one or more severe vaso-occlusive pain crises per year in the 2-year period preceding enrollment despite the institution of supportive care measures (i.e. a pain management plan and/or treatment with hydroxyurea).</a:t>
            </a:r>
            <a:endParaRPr sz="900"/>
          </a:p>
          <a:p>
            <a:pPr lvl="1" marL="662536" indent="-254820">
              <a:lnSpc>
                <a:spcPct val="80000"/>
              </a:lnSpc>
              <a:spcBef>
                <a:spcPts val="300"/>
              </a:spcBef>
              <a:buChar char="➢"/>
              <a:defRPr sz="1300"/>
            </a:pPr>
            <a:r>
              <a:t>Recurrent priapism requiring medical therapy.</a:t>
            </a:r>
            <a:endParaRPr sz="900"/>
          </a:p>
          <a:p>
            <a:pPr lvl="1" marL="662536" indent="-254820">
              <a:lnSpc>
                <a:spcPct val="80000"/>
              </a:lnSpc>
              <a:spcBef>
                <a:spcPts val="300"/>
              </a:spcBef>
              <a:buChar char="➢"/>
              <a:defRPr sz="1300"/>
            </a:pPr>
            <a:r>
              <a:t>Osteonecrosis of two or more joints despite the institution of supportive care measures. </a:t>
            </a:r>
            <a:endParaRPr sz="900"/>
          </a:p>
          <a:p>
            <a:pPr lvl="1" marL="662536" indent="-254820">
              <a:lnSpc>
                <a:spcPct val="80000"/>
              </a:lnSpc>
              <a:spcBef>
                <a:spcPts val="300"/>
              </a:spcBef>
              <a:buChar char="➢"/>
              <a:defRPr sz="1300"/>
            </a:pPr>
            <a:r>
              <a:t>Prior treatment with regular RBC transfusion therapy, defined as receiving 8 or more transfusions per year for &gt; 1 year to prevent vaso-occlusive clinical complications (i.e. pain, stroke, and acute chest syndrome)</a:t>
            </a:r>
            <a:endParaRPr sz="900"/>
          </a:p>
          <a:p>
            <a:pPr lvl="1" marL="662536" indent="-254820">
              <a:lnSpc>
                <a:spcPct val="80000"/>
              </a:lnSpc>
              <a:spcBef>
                <a:spcPts val="300"/>
              </a:spcBef>
              <a:buChar char="➢"/>
              <a:defRPr sz="1300"/>
            </a:pPr>
            <a:r>
              <a:t>Echocardiograph finding of tricuspid valve regurgitation jet (TRJ) velocity ≥ 2.5 m/sec.</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0" name="Title 1"/>
          <p:cNvSpPr txBox="1"/>
          <p:nvPr>
            <p:ph type="title"/>
          </p:nvPr>
        </p:nvSpPr>
        <p:spPr>
          <a:prstGeom prst="rect">
            <a:avLst/>
          </a:prstGeom>
        </p:spPr>
        <p:txBody>
          <a:bodyPr/>
          <a:lstStyle/>
          <a:p>
            <a:pPr/>
            <a:r>
              <a:t>Eligibility Criteria</a:t>
            </a:r>
          </a:p>
        </p:txBody>
      </p:sp>
      <p:sp>
        <p:nvSpPr>
          <p:cNvPr id="1101" name="Content Placeholder 2"/>
          <p:cNvSpPr txBox="1"/>
          <p:nvPr>
            <p:ph type="body" idx="1"/>
          </p:nvPr>
        </p:nvSpPr>
        <p:spPr>
          <a:prstGeom prst="rect">
            <a:avLst/>
          </a:prstGeom>
        </p:spPr>
        <p:txBody>
          <a:bodyPr/>
          <a:lstStyle/>
          <a:p>
            <a:pPr>
              <a:lnSpc>
                <a:spcPct val="80000"/>
              </a:lnSpc>
              <a:spcBef>
                <a:spcPts val="400"/>
              </a:spcBef>
              <a:buChar char="➢"/>
              <a:defRPr sz="1700"/>
            </a:pPr>
            <a:r>
              <a:t>Ages 1 to 30 years old.  </a:t>
            </a:r>
          </a:p>
          <a:p>
            <a:pPr>
              <a:lnSpc>
                <a:spcPct val="80000"/>
              </a:lnSpc>
              <a:spcBef>
                <a:spcPts val="400"/>
              </a:spcBef>
              <a:buChar char="➢"/>
              <a:defRPr sz="1700"/>
            </a:pPr>
            <a:r>
              <a:t>Child Bearing Potential</a:t>
            </a:r>
          </a:p>
          <a:p>
            <a:pPr lvl="1" marL="662536" indent="-254820">
              <a:lnSpc>
                <a:spcPct val="80000"/>
              </a:lnSpc>
              <a:spcBef>
                <a:spcPts val="300"/>
              </a:spcBef>
              <a:buChar char="➢"/>
              <a:defRPr sz="1600"/>
            </a:pPr>
            <a:r>
              <a:t>Transplantation could be teratogenic and/or lethal to the developing fetus.  For this reason, women of child-bearing potential and men must agree to use adequate contraception (hormonal or barrier method of birth control or abstinence) prior to study entry and for six months following duration of study participation.  Should a woman become pregnant or suspect that she is pregnant while participating on the trial, she should inform her treating physician immediately. </a:t>
            </a:r>
          </a:p>
          <a:p>
            <a:pPr>
              <a:lnSpc>
                <a:spcPct val="80000"/>
              </a:lnSpc>
              <a:spcBef>
                <a:spcPts val="400"/>
              </a:spcBef>
              <a:buChar char="➢"/>
              <a:defRPr sz="1700"/>
            </a:pPr>
            <a:r>
              <a:t>Informed Consent/Assent: All subjects must have the ability to understand and the willingness to sign a written informed consent. </a:t>
            </a:r>
          </a:p>
          <a:p>
            <a:pPr>
              <a:lnSpc>
                <a:spcPct val="80000"/>
              </a:lnSpc>
              <a:spcBef>
                <a:spcPts val="400"/>
              </a:spcBef>
              <a:buChar char="➢"/>
              <a:defRPr sz="1700"/>
            </a:pPr>
            <a:r>
              <a:t>Protocol-Specific Criteria</a:t>
            </a:r>
          </a:p>
          <a:p>
            <a:pPr lvl="1" marL="662536" indent="-254820">
              <a:lnSpc>
                <a:spcPct val="80000"/>
              </a:lnSpc>
              <a:spcBef>
                <a:spcPts val="300"/>
              </a:spcBef>
              <a:buChar char="➢"/>
              <a:defRPr sz="1600"/>
            </a:pPr>
            <a:r>
              <a:t>The recipient must have a related donor who is genotypically haploidentical on HLA-A, B, C and DRB1 loci. </a:t>
            </a:r>
          </a:p>
          <a:p>
            <a:pPr lvl="1" marL="662536" indent="-254820">
              <a:lnSpc>
                <a:spcPct val="80000"/>
              </a:lnSpc>
              <a:spcBef>
                <a:spcPts val="300"/>
              </a:spcBef>
              <a:buChar char="➢"/>
              <a:defRPr sz="1600"/>
            </a:pPr>
            <a:r>
              <a:t>No HLA matched sibling or 10/10 matched unrelated donor is available.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Title 1"/>
          <p:cNvSpPr txBox="1"/>
          <p:nvPr>
            <p:ph type="title"/>
          </p:nvPr>
        </p:nvSpPr>
        <p:spPr>
          <a:prstGeom prst="rect">
            <a:avLst/>
          </a:prstGeom>
        </p:spPr>
        <p:txBody>
          <a:bodyPr/>
          <a:lstStyle/>
          <a:p>
            <a:pPr/>
            <a:r>
              <a:t>Patients</a:t>
            </a:r>
          </a:p>
        </p:txBody>
      </p:sp>
      <p:sp>
        <p:nvSpPr>
          <p:cNvPr id="1104" name="Content Placeholder 2"/>
          <p:cNvSpPr txBox="1"/>
          <p:nvPr>
            <p:ph type="body" idx="1"/>
          </p:nvPr>
        </p:nvSpPr>
        <p:spPr>
          <a:prstGeom prst="rect">
            <a:avLst/>
          </a:prstGeom>
        </p:spPr>
        <p:txBody>
          <a:bodyPr/>
          <a:lstStyle/>
          <a:p>
            <a:pPr/>
            <a:r>
              <a:t>Total 12 patients received transplant</a:t>
            </a:r>
          </a:p>
          <a:p>
            <a:pPr/>
            <a:r>
              <a:t>5 patients underwent haplo transplant prior to the study opening </a:t>
            </a:r>
          </a:p>
          <a:p>
            <a:pPr lvl="1" marL="662536" indent="-254820">
              <a:spcBef>
                <a:spcPts val="400"/>
              </a:spcBef>
              <a:defRPr sz="1900"/>
            </a:pPr>
            <a:r>
              <a:t>Transplant dates: 8/24/2016 – 11/8/2017 (2-3 y post-tx)</a:t>
            </a:r>
          </a:p>
          <a:p>
            <a:pPr lvl="1" marL="662536" indent="-254820">
              <a:spcBef>
                <a:spcPts val="400"/>
              </a:spcBef>
              <a:defRPr sz="1900"/>
            </a:pPr>
            <a:r>
              <a:t>All 5 doing well</a:t>
            </a:r>
          </a:p>
          <a:p>
            <a:pPr/>
            <a:r>
              <a:t>7 patients enrolled on study: 4/11/2018 – 5/29/2019</a:t>
            </a:r>
          </a:p>
          <a:p>
            <a:pPr lvl="1" marL="662536" indent="-254820">
              <a:spcBef>
                <a:spcPts val="400"/>
              </a:spcBef>
              <a:defRPr sz="1900"/>
            </a:pPr>
            <a:r>
              <a:t>1 pt died (25 y old) due to fungal infection 7 m post transplant</a:t>
            </a:r>
          </a:p>
          <a:p>
            <a:pPr lvl="1" marL="662536" indent="-254820">
              <a:spcBef>
                <a:spcPts val="400"/>
              </a:spcBef>
              <a:defRPr sz="1900"/>
            </a:pPr>
            <a:r>
              <a:t>1 secondary graft failure due to BK virus – engrafted after 2</a:t>
            </a:r>
            <a:r>
              <a:rPr baseline="30000"/>
              <a:t>nd</a:t>
            </a:r>
            <a:r>
              <a:t> transplant</a:t>
            </a:r>
          </a:p>
          <a:p>
            <a:pPr lvl="1" marL="662536" indent="-254820">
              <a:spcBef>
                <a:spcPts val="400"/>
              </a:spcBef>
              <a:defRPr sz="1900"/>
            </a:pPr>
            <a:r>
              <a:t>1 pts has mild myelosuppression due to BK 1 year post-transplant – no SCD symptoms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3" name="Picture 2" descr="Picture 2"/>
          <p:cNvPicPr>
            <a:picLocks noChangeAspect="1"/>
          </p:cNvPicPr>
          <p:nvPr/>
        </p:nvPicPr>
        <p:blipFill>
          <a:blip r:embed="rId2">
            <a:extLst/>
          </a:blip>
          <a:srcRect l="25096" t="0" r="0" b="0"/>
          <a:stretch>
            <a:fillRect/>
          </a:stretch>
        </p:blipFill>
        <p:spPr>
          <a:xfrm>
            <a:off x="0" y="0"/>
            <a:ext cx="9144000" cy="5143500"/>
          </a:xfrm>
          <a:prstGeom prst="rect">
            <a:avLst/>
          </a:prstGeom>
          <a:ln w="12700">
            <a:miter lim="400000"/>
          </a:ln>
        </p:spPr>
      </p:pic>
      <p:grpSp>
        <p:nvGrpSpPr>
          <p:cNvPr id="756" name="Rounded Rectangle 3"/>
          <p:cNvGrpSpPr/>
          <p:nvPr/>
        </p:nvGrpSpPr>
        <p:grpSpPr>
          <a:xfrm>
            <a:off x="5187953" y="171450"/>
            <a:ext cx="3733801" cy="946150"/>
            <a:chOff x="0" y="0"/>
            <a:chExt cx="3733800" cy="946150"/>
          </a:xfrm>
        </p:grpSpPr>
        <p:sp>
          <p:nvSpPr>
            <p:cNvPr id="754" name="Rounded Rectangle"/>
            <p:cNvSpPr/>
            <p:nvPr/>
          </p:nvSpPr>
          <p:spPr>
            <a:xfrm>
              <a:off x="0" y="0"/>
              <a:ext cx="3733800" cy="946150"/>
            </a:xfrm>
            <a:prstGeom prst="roundRect">
              <a:avLst>
                <a:gd name="adj" fmla="val 16667"/>
              </a:avLst>
            </a:prstGeom>
            <a:gradFill flip="none" rotWithShape="1">
              <a:gsLst>
                <a:gs pos="0">
                  <a:srgbClr val="A2C3FF"/>
                </a:gs>
                <a:gs pos="35000">
                  <a:srgbClr val="BDD4FF"/>
                </a:gs>
                <a:gs pos="100000">
                  <a:srgbClr val="E6EEFF"/>
                </a:gs>
              </a:gsLst>
              <a:lin ang="16200000" scaled="0"/>
            </a:gradFill>
            <a:ln w="9525" cap="flat">
              <a:solidFill>
                <a:srgbClr val="4A7EBB"/>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ctr">
              <a:noAutofit/>
            </a:bodyPr>
            <a:lstStyle/>
            <a:p>
              <a:pPr algn="ctr" defTabSz="456833">
                <a:defRPr>
                  <a:latin typeface="+mn-lt"/>
                  <a:ea typeface="+mn-ea"/>
                  <a:cs typeface="+mn-cs"/>
                  <a:sym typeface="Calibri"/>
                </a:defRPr>
              </a:pPr>
            </a:p>
          </p:txBody>
        </p:sp>
        <p:sp>
          <p:nvSpPr>
            <p:cNvPr id="755" name="Epidemiology"/>
            <p:cNvSpPr txBox="1"/>
            <p:nvPr/>
          </p:nvSpPr>
          <p:spPr>
            <a:xfrm>
              <a:off x="46186" y="147989"/>
              <a:ext cx="3641428" cy="6501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84" tIns="45684" rIns="45684" bIns="45684" numCol="1" anchor="ctr">
              <a:spAutoFit/>
            </a:bodyPr>
            <a:lstStyle>
              <a:lvl1pPr algn="ctr" defTabSz="456833">
                <a:defRPr sz="3200">
                  <a:latin typeface="Avenir Light"/>
                  <a:ea typeface="Avenir Light"/>
                  <a:cs typeface="Avenir Light"/>
                  <a:sym typeface="Avenir Light"/>
                </a:defRPr>
              </a:lvl1pPr>
            </a:lstStyle>
            <a:p>
              <a:pPr/>
              <a:r>
                <a:t>Epidemiology</a:t>
              </a:r>
            </a:p>
          </p:txBody>
        </p:sp>
      </p:grpSp>
      <p:grpSp>
        <p:nvGrpSpPr>
          <p:cNvPr id="759" name="Rounded Rectangle 4"/>
          <p:cNvGrpSpPr/>
          <p:nvPr/>
        </p:nvGrpSpPr>
        <p:grpSpPr>
          <a:xfrm>
            <a:off x="850900" y="1504950"/>
            <a:ext cx="7442201" cy="3282951"/>
            <a:chOff x="0" y="0"/>
            <a:chExt cx="7442200" cy="3282950"/>
          </a:xfrm>
        </p:grpSpPr>
        <p:sp>
          <p:nvSpPr>
            <p:cNvPr id="757" name="Rounded Rectangle"/>
            <p:cNvSpPr/>
            <p:nvPr/>
          </p:nvSpPr>
          <p:spPr>
            <a:xfrm>
              <a:off x="0" y="0"/>
              <a:ext cx="7442200" cy="3282950"/>
            </a:xfrm>
            <a:prstGeom prst="roundRect">
              <a:avLst>
                <a:gd name="adj" fmla="val 16667"/>
              </a:avLst>
            </a:prstGeom>
            <a:solidFill>
              <a:schemeClr val="accent3">
                <a:lumOff val="44000"/>
              </a:schemeClr>
            </a:solidFill>
            <a:ln w="9525" cap="flat">
              <a:solidFill>
                <a:srgbClr val="404040"/>
              </a:solidFill>
              <a:prstDash val="solid"/>
              <a:round/>
            </a:ln>
            <a:effectLst/>
          </p:spPr>
          <p:txBody>
            <a:bodyPr wrap="square" lIns="45719" tIns="45719" rIns="45719" bIns="45719" numCol="1" anchor="ctr">
              <a:noAutofit/>
            </a:bodyPr>
            <a:lstStyle/>
            <a:p>
              <a:pPr defTabSz="456833">
                <a:defRPr>
                  <a:solidFill>
                    <a:schemeClr val="accent3">
                      <a:lumOff val="44000"/>
                    </a:schemeClr>
                  </a:solidFill>
                  <a:latin typeface="+mn-lt"/>
                  <a:ea typeface="+mn-ea"/>
                  <a:cs typeface="+mn-cs"/>
                  <a:sym typeface="Calibri"/>
                </a:defRPr>
              </a:pPr>
            </a:p>
          </p:txBody>
        </p:sp>
        <p:sp>
          <p:nvSpPr>
            <p:cNvPr id="758" name="In the United States:…"/>
            <p:cNvSpPr txBox="1"/>
            <p:nvPr/>
          </p:nvSpPr>
          <p:spPr>
            <a:xfrm>
              <a:off x="160259" y="389290"/>
              <a:ext cx="7121682" cy="25043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84" tIns="45684" rIns="45684" bIns="45684" numCol="1" anchor="ctr">
              <a:spAutoFit/>
            </a:bodyPr>
            <a:lstStyle/>
            <a:p>
              <a:pPr defTabSz="456833">
                <a:defRPr sz="2800">
                  <a:solidFill>
                    <a:srgbClr val="262626"/>
                  </a:solidFill>
                  <a:latin typeface="Avenir Light"/>
                  <a:ea typeface="Avenir Light"/>
                  <a:cs typeface="Avenir Light"/>
                  <a:sym typeface="Avenir Light"/>
                </a:defRPr>
              </a:pPr>
              <a:r>
                <a:t>In the United States:</a:t>
              </a:r>
              <a:endParaRPr>
                <a:solidFill>
                  <a:schemeClr val="accent3">
                    <a:lumOff val="44000"/>
                  </a:schemeClr>
                </a:solidFill>
                <a:latin typeface="+mn-lt"/>
                <a:ea typeface="+mn-ea"/>
                <a:cs typeface="+mn-cs"/>
                <a:sym typeface="Calibri"/>
              </a:endParaRPr>
            </a:p>
            <a:p>
              <a:pPr defTabSz="456833">
                <a:defRPr sz="2800">
                  <a:solidFill>
                    <a:srgbClr val="262626"/>
                  </a:solidFill>
                  <a:latin typeface="Avenir Light"/>
                  <a:ea typeface="Avenir Light"/>
                  <a:cs typeface="Avenir Light"/>
                  <a:sym typeface="Avenir Light"/>
                </a:defRPr>
              </a:pPr>
            </a:p>
            <a:p>
              <a:pPr defTabSz="456833">
                <a:defRPr sz="2800">
                  <a:solidFill>
                    <a:srgbClr val="FF0000"/>
                  </a:solidFill>
                  <a:latin typeface="Avenir Light"/>
                  <a:ea typeface="Avenir Light"/>
                  <a:cs typeface="Avenir Light"/>
                  <a:sym typeface="Avenir Light"/>
                </a:defRPr>
              </a:pPr>
              <a:r>
                <a:t>1 in 12 </a:t>
              </a:r>
              <a:r>
                <a:rPr>
                  <a:solidFill>
                    <a:srgbClr val="262626"/>
                  </a:solidFill>
                </a:rPr>
                <a:t>African Americans carry the trait</a:t>
              </a:r>
              <a:endParaRPr>
                <a:solidFill>
                  <a:schemeClr val="accent3">
                    <a:lumOff val="44000"/>
                  </a:schemeClr>
                </a:solidFill>
                <a:latin typeface="+mn-lt"/>
                <a:ea typeface="+mn-ea"/>
                <a:cs typeface="+mn-cs"/>
                <a:sym typeface="Calibri"/>
              </a:endParaRPr>
            </a:p>
            <a:p>
              <a:pPr defTabSz="456833">
                <a:defRPr sz="2800">
                  <a:solidFill>
                    <a:srgbClr val="262626"/>
                  </a:solidFill>
                  <a:latin typeface="Avenir Light"/>
                  <a:ea typeface="Avenir Light"/>
                  <a:cs typeface="Avenir Light"/>
                  <a:sym typeface="Avenir Light"/>
                </a:defRPr>
              </a:pPr>
            </a:p>
            <a:p>
              <a:pPr defTabSz="456833">
                <a:defRPr sz="2800">
                  <a:solidFill>
                    <a:srgbClr val="FF0000"/>
                  </a:solidFill>
                  <a:latin typeface="Avenir Light"/>
                  <a:ea typeface="Avenir Light"/>
                  <a:cs typeface="Avenir Light"/>
                  <a:sym typeface="Avenir Light"/>
                </a:defRPr>
              </a:pPr>
              <a:r>
                <a:t>1 in 500 </a:t>
              </a:r>
              <a:r>
                <a:rPr>
                  <a:solidFill>
                    <a:srgbClr val="262626"/>
                  </a:solidFill>
                </a:rPr>
                <a:t>African Americans has the disease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59"/>
                                        </p:tgtEl>
                                        <p:attrNameLst>
                                          <p:attrName>style.visibility</p:attrName>
                                        </p:attrNameLst>
                                      </p:cBhvr>
                                      <p:to>
                                        <p:strVal val="visible"/>
                                      </p:to>
                                    </p:set>
                                    <p:animEffect filter="dissolve" transition="in">
                                      <p:cBhvr>
                                        <p:cTn id="7" dur="500"/>
                                        <p:tgtEl>
                                          <p:spTgt spid="7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9"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6" name="Title 1"/>
          <p:cNvSpPr txBox="1"/>
          <p:nvPr>
            <p:ph type="title"/>
          </p:nvPr>
        </p:nvSpPr>
        <p:spPr>
          <a:prstGeom prst="rect">
            <a:avLst/>
          </a:prstGeom>
        </p:spPr>
        <p:txBody>
          <a:bodyPr/>
          <a:lstStyle/>
          <a:p>
            <a:pPr defTabSz="640079">
              <a:defRPr sz="1260"/>
            </a:pPr>
            <a:r>
              <a:t>Correlation between the status of the bone marrow niche and HSC engraftment</a:t>
            </a:r>
            <a:br/>
          </a:p>
        </p:txBody>
      </p:sp>
      <p:sp>
        <p:nvSpPr>
          <p:cNvPr id="1107" name="Content Placeholder 2"/>
          <p:cNvSpPr txBox="1"/>
          <p:nvPr>
            <p:ph type="body" idx="1"/>
          </p:nvPr>
        </p:nvSpPr>
        <p:spPr>
          <a:prstGeom prst="rect">
            <a:avLst/>
          </a:prstGeom>
        </p:spPr>
        <p:txBody>
          <a:bodyPr/>
          <a:lstStyle/>
          <a:p>
            <a:pPr/>
            <a:r>
              <a:t>In this protocol, we propose correlative studies to determine:</a:t>
            </a:r>
          </a:p>
          <a:p>
            <a:pPr/>
            <a:r>
              <a:t>At which extent the damage of the bone marrow niche due to inflammation correlates with changes in HSC and progenitor function during stable disease (before transplant). </a:t>
            </a:r>
          </a:p>
          <a:p>
            <a:pPr/>
            <a:r>
              <a:t>At which extent the recovery of the BM niche following transplant correlates with engraftment of donor cells.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9" name="Title 3"/>
          <p:cNvSpPr txBox="1"/>
          <p:nvPr>
            <p:ph type="title"/>
          </p:nvPr>
        </p:nvSpPr>
        <p:spPr>
          <a:xfrm>
            <a:off x="333961" y="1579702"/>
            <a:ext cx="7710442" cy="543298"/>
          </a:xfrm>
          <a:prstGeom prst="rect">
            <a:avLst/>
          </a:prstGeom>
        </p:spPr>
        <p:txBody>
          <a:bodyPr/>
          <a:lstStyle>
            <a:lvl1pPr defTabSz="685800">
              <a:defRPr sz="2400"/>
            </a:lvl1pPr>
          </a:lstStyle>
          <a:p>
            <a:pPr/>
            <a:r>
              <a:t>COH IRB#16453 Supported by Cirm CLIN2-10847</a:t>
            </a:r>
          </a:p>
        </p:txBody>
      </p:sp>
      <p:sp>
        <p:nvSpPr>
          <p:cNvPr id="1110" name="Subtitle 4"/>
          <p:cNvSpPr txBox="1"/>
          <p:nvPr>
            <p:ph type="body" sz="quarter" idx="1"/>
          </p:nvPr>
        </p:nvSpPr>
        <p:spPr>
          <a:xfrm>
            <a:off x="431023" y="3290930"/>
            <a:ext cx="7772401" cy="878075"/>
          </a:xfrm>
          <a:prstGeom prst="rect">
            <a:avLst/>
          </a:prstGeom>
        </p:spPr>
        <p:txBody>
          <a:bodyPr/>
          <a:lstStyle>
            <a:lvl1pPr defTabSz="740663">
              <a:defRPr sz="1620"/>
            </a:lvl1pPr>
          </a:lstStyle>
          <a:p>
            <a:pPr/>
            <a:r>
              <a:t>A Pilot Study to Evaluate the Safety and Feasibility of Induction of Mixed Chimerism in Sickle Cell Disease Patients with COH-MC-17: a Non-Myeloablative, Conditioning Regimen and CD4+ T-cell-depleted Haploidentical Hematopoietic Transplant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1" name="Group 5"/>
          <p:cNvGrpSpPr/>
          <p:nvPr/>
        </p:nvGrpSpPr>
        <p:grpSpPr>
          <a:xfrm>
            <a:off x="3592238" y="1062127"/>
            <a:ext cx="2155478" cy="3616336"/>
            <a:chOff x="0" y="0"/>
            <a:chExt cx="2155476" cy="3616334"/>
          </a:xfrm>
        </p:grpSpPr>
        <p:pic>
          <p:nvPicPr>
            <p:cNvPr id="1112" name="Picture 156" descr="Picture 156"/>
            <p:cNvPicPr>
              <a:picLocks noChangeAspect="1"/>
            </p:cNvPicPr>
            <p:nvPr/>
          </p:nvPicPr>
          <p:blipFill>
            <a:blip r:embed="rId2">
              <a:extLst/>
            </a:blip>
            <a:srcRect l="0" t="0" r="58376" b="0"/>
            <a:stretch>
              <a:fillRect/>
            </a:stretch>
          </p:blipFill>
          <p:spPr>
            <a:xfrm>
              <a:off x="1262" y="72851"/>
              <a:ext cx="2154215" cy="3543484"/>
            </a:xfrm>
            <a:prstGeom prst="rect">
              <a:avLst/>
            </a:prstGeom>
            <a:ln w="12700" cap="flat">
              <a:noFill/>
              <a:miter lim="400000"/>
            </a:ln>
            <a:effectLst>
              <a:outerShdw sx="100000" sy="100000" kx="0" ky="0" algn="b" rotWithShape="0" blurRad="50800" dist="38100" dir="2700000">
                <a:srgbClr val="000000">
                  <a:alpha val="40000"/>
                </a:srgbClr>
              </a:outerShdw>
            </a:effectLst>
          </p:spPr>
        </p:pic>
        <p:sp>
          <p:nvSpPr>
            <p:cNvPr id="1113" name="Oval 157"/>
            <p:cNvSpPr/>
            <p:nvPr/>
          </p:nvSpPr>
          <p:spPr>
            <a:xfrm>
              <a:off x="1286753" y="1817538"/>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14" name="Oval 158"/>
            <p:cNvSpPr/>
            <p:nvPr/>
          </p:nvSpPr>
          <p:spPr>
            <a:xfrm>
              <a:off x="1170281" y="1848643"/>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15" name="Oval 159"/>
            <p:cNvSpPr/>
            <p:nvPr/>
          </p:nvSpPr>
          <p:spPr>
            <a:xfrm>
              <a:off x="1259875" y="1867305"/>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16" name="Oval 160"/>
            <p:cNvSpPr/>
            <p:nvPr/>
          </p:nvSpPr>
          <p:spPr>
            <a:xfrm>
              <a:off x="1179241" y="1917073"/>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17" name="Oval 161"/>
            <p:cNvSpPr/>
            <p:nvPr/>
          </p:nvSpPr>
          <p:spPr>
            <a:xfrm>
              <a:off x="1358428" y="1879747"/>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18" name="Oval 162"/>
            <p:cNvSpPr/>
            <p:nvPr/>
          </p:nvSpPr>
          <p:spPr>
            <a:xfrm>
              <a:off x="1259875" y="1917073"/>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19" name="Oval 163"/>
            <p:cNvSpPr/>
            <p:nvPr/>
          </p:nvSpPr>
          <p:spPr>
            <a:xfrm>
              <a:off x="1358428" y="1941957"/>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0" name="Oval 164"/>
            <p:cNvSpPr/>
            <p:nvPr/>
          </p:nvSpPr>
          <p:spPr>
            <a:xfrm>
              <a:off x="1259875" y="1983330"/>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1" name="Oval 165"/>
            <p:cNvSpPr/>
            <p:nvPr/>
          </p:nvSpPr>
          <p:spPr>
            <a:xfrm>
              <a:off x="1161322" y="1973062"/>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2" name="Oval 166"/>
            <p:cNvSpPr/>
            <p:nvPr/>
          </p:nvSpPr>
          <p:spPr>
            <a:xfrm>
              <a:off x="1322590" y="2004166"/>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3" name="Oval 167"/>
            <p:cNvSpPr/>
            <p:nvPr/>
          </p:nvSpPr>
          <p:spPr>
            <a:xfrm>
              <a:off x="1188201" y="2029051"/>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4" name="Oval 168"/>
            <p:cNvSpPr/>
            <p:nvPr/>
          </p:nvSpPr>
          <p:spPr>
            <a:xfrm>
              <a:off x="1268835" y="2047713"/>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5" name="Oval 169"/>
            <p:cNvSpPr/>
            <p:nvPr/>
          </p:nvSpPr>
          <p:spPr>
            <a:xfrm>
              <a:off x="1367388" y="2060156"/>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6" name="Oval 170"/>
            <p:cNvSpPr/>
            <p:nvPr/>
          </p:nvSpPr>
          <p:spPr>
            <a:xfrm rot="16200000">
              <a:off x="933920" y="1548433"/>
              <a:ext cx="59101" cy="85115"/>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7" name="Oval 171"/>
            <p:cNvSpPr/>
            <p:nvPr/>
          </p:nvSpPr>
          <p:spPr>
            <a:xfrm rot="16200000">
              <a:off x="978717" y="1629306"/>
              <a:ext cx="59101" cy="85115"/>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8" name="Oval 172"/>
            <p:cNvSpPr/>
            <p:nvPr/>
          </p:nvSpPr>
          <p:spPr>
            <a:xfrm rot="16200000">
              <a:off x="1005595" y="1567096"/>
              <a:ext cx="59101" cy="85115"/>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29" name="Oval 173"/>
            <p:cNvSpPr/>
            <p:nvPr/>
          </p:nvSpPr>
          <p:spPr>
            <a:xfrm rot="16200000">
              <a:off x="1077270" y="1623085"/>
              <a:ext cx="59101" cy="85115"/>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0" name="Oval 174"/>
            <p:cNvSpPr/>
            <p:nvPr/>
          </p:nvSpPr>
          <p:spPr>
            <a:xfrm rot="16200000">
              <a:off x="1023513" y="1498665"/>
              <a:ext cx="59101" cy="85115"/>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1" name="Oval 175"/>
            <p:cNvSpPr/>
            <p:nvPr/>
          </p:nvSpPr>
          <p:spPr>
            <a:xfrm rot="16200000">
              <a:off x="1077270" y="1567096"/>
              <a:ext cx="59101" cy="85115"/>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2" name="Oval 176"/>
            <p:cNvSpPr/>
            <p:nvPr/>
          </p:nvSpPr>
          <p:spPr>
            <a:xfrm rot="16200000">
              <a:off x="1113107" y="1508933"/>
              <a:ext cx="59101" cy="85115"/>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3" name="Oval 177"/>
            <p:cNvSpPr/>
            <p:nvPr/>
          </p:nvSpPr>
          <p:spPr>
            <a:xfrm rot="16200000">
              <a:off x="1157904" y="1567096"/>
              <a:ext cx="59101" cy="85115"/>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4" name="Oval 178"/>
            <p:cNvSpPr/>
            <p:nvPr/>
          </p:nvSpPr>
          <p:spPr>
            <a:xfrm rot="16200000">
              <a:off x="1157904" y="1635527"/>
              <a:ext cx="59101" cy="85115"/>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5" name="Oval 179"/>
            <p:cNvSpPr/>
            <p:nvPr/>
          </p:nvSpPr>
          <p:spPr>
            <a:xfrm rot="16200000">
              <a:off x="1202701" y="1523550"/>
              <a:ext cx="59101" cy="85115"/>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6" name="Oval 180"/>
            <p:cNvSpPr/>
            <p:nvPr/>
          </p:nvSpPr>
          <p:spPr>
            <a:xfrm rot="16200000">
              <a:off x="1238538" y="1616864"/>
              <a:ext cx="59101" cy="85115"/>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7" name="Oval 181"/>
            <p:cNvSpPr/>
            <p:nvPr/>
          </p:nvSpPr>
          <p:spPr>
            <a:xfrm rot="16200000">
              <a:off x="1265416" y="1560876"/>
              <a:ext cx="59101" cy="85115"/>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8" name="Oval 182"/>
            <p:cNvSpPr/>
            <p:nvPr/>
          </p:nvSpPr>
          <p:spPr>
            <a:xfrm rot="16200000">
              <a:off x="1283335" y="1492444"/>
              <a:ext cx="59101" cy="85115"/>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39" name="Oval 183"/>
            <p:cNvSpPr/>
            <p:nvPr/>
          </p:nvSpPr>
          <p:spPr>
            <a:xfrm>
              <a:off x="1100100" y="823219"/>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0" name="Oval 184"/>
            <p:cNvSpPr/>
            <p:nvPr/>
          </p:nvSpPr>
          <p:spPr>
            <a:xfrm>
              <a:off x="983628" y="854324"/>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1" name="Oval 185"/>
            <p:cNvSpPr/>
            <p:nvPr/>
          </p:nvSpPr>
          <p:spPr>
            <a:xfrm>
              <a:off x="1073222" y="872987"/>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2" name="Oval 186"/>
            <p:cNvSpPr/>
            <p:nvPr/>
          </p:nvSpPr>
          <p:spPr>
            <a:xfrm>
              <a:off x="992588" y="922755"/>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3" name="Oval 187"/>
            <p:cNvSpPr/>
            <p:nvPr/>
          </p:nvSpPr>
          <p:spPr>
            <a:xfrm>
              <a:off x="1171775" y="885429"/>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4" name="Oval 188"/>
            <p:cNvSpPr/>
            <p:nvPr/>
          </p:nvSpPr>
          <p:spPr>
            <a:xfrm>
              <a:off x="1073222" y="922755"/>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5" name="Oval 189"/>
            <p:cNvSpPr/>
            <p:nvPr/>
          </p:nvSpPr>
          <p:spPr>
            <a:xfrm>
              <a:off x="1171775" y="947638"/>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6" name="Oval 190"/>
            <p:cNvSpPr/>
            <p:nvPr/>
          </p:nvSpPr>
          <p:spPr>
            <a:xfrm>
              <a:off x="1073222" y="978744"/>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7" name="Oval 191"/>
            <p:cNvSpPr/>
            <p:nvPr/>
          </p:nvSpPr>
          <p:spPr>
            <a:xfrm>
              <a:off x="974668" y="978744"/>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8" name="Oval 192"/>
            <p:cNvSpPr/>
            <p:nvPr/>
          </p:nvSpPr>
          <p:spPr>
            <a:xfrm>
              <a:off x="1135937" y="1009848"/>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49" name="Oval 193"/>
            <p:cNvSpPr/>
            <p:nvPr/>
          </p:nvSpPr>
          <p:spPr>
            <a:xfrm>
              <a:off x="1001547" y="1034732"/>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0" name="Oval 194"/>
            <p:cNvSpPr/>
            <p:nvPr/>
          </p:nvSpPr>
          <p:spPr>
            <a:xfrm>
              <a:off x="1082181" y="1053395"/>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1" name="Oval 195"/>
            <p:cNvSpPr/>
            <p:nvPr/>
          </p:nvSpPr>
          <p:spPr>
            <a:xfrm>
              <a:off x="1180734" y="1065837"/>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2" name="Oval 196"/>
            <p:cNvSpPr/>
            <p:nvPr/>
          </p:nvSpPr>
          <p:spPr>
            <a:xfrm>
              <a:off x="696928" y="1045100"/>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3" name="Oval 197"/>
            <p:cNvSpPr/>
            <p:nvPr/>
          </p:nvSpPr>
          <p:spPr>
            <a:xfrm>
              <a:off x="580457" y="1076205"/>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4" name="Oval 198"/>
            <p:cNvSpPr/>
            <p:nvPr/>
          </p:nvSpPr>
          <p:spPr>
            <a:xfrm>
              <a:off x="670050" y="1094868"/>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5" name="Oval 199"/>
            <p:cNvSpPr/>
            <p:nvPr/>
          </p:nvSpPr>
          <p:spPr>
            <a:xfrm>
              <a:off x="589416" y="1144636"/>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6" name="Oval 200"/>
            <p:cNvSpPr/>
            <p:nvPr/>
          </p:nvSpPr>
          <p:spPr>
            <a:xfrm>
              <a:off x="768603" y="1107310"/>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7" name="Oval 201"/>
            <p:cNvSpPr/>
            <p:nvPr/>
          </p:nvSpPr>
          <p:spPr>
            <a:xfrm>
              <a:off x="670050" y="1144636"/>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8" name="Oval 202"/>
            <p:cNvSpPr/>
            <p:nvPr/>
          </p:nvSpPr>
          <p:spPr>
            <a:xfrm>
              <a:off x="768603" y="1169520"/>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59" name="Oval 203"/>
            <p:cNvSpPr/>
            <p:nvPr/>
          </p:nvSpPr>
          <p:spPr>
            <a:xfrm>
              <a:off x="670050" y="1200625"/>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0" name="Oval 204"/>
            <p:cNvSpPr/>
            <p:nvPr/>
          </p:nvSpPr>
          <p:spPr>
            <a:xfrm>
              <a:off x="571497" y="1200625"/>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1" name="Oval 205"/>
            <p:cNvSpPr/>
            <p:nvPr/>
          </p:nvSpPr>
          <p:spPr>
            <a:xfrm>
              <a:off x="732766" y="1231730"/>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2" name="Oval 206"/>
            <p:cNvSpPr/>
            <p:nvPr/>
          </p:nvSpPr>
          <p:spPr>
            <a:xfrm>
              <a:off x="598376" y="1256613"/>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3" name="Oval 207"/>
            <p:cNvSpPr/>
            <p:nvPr/>
          </p:nvSpPr>
          <p:spPr>
            <a:xfrm>
              <a:off x="679010" y="1275276"/>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4" name="Oval 208"/>
            <p:cNvSpPr/>
            <p:nvPr/>
          </p:nvSpPr>
          <p:spPr>
            <a:xfrm>
              <a:off x="777563" y="1287719"/>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5" name="Oval 209"/>
            <p:cNvSpPr/>
            <p:nvPr/>
          </p:nvSpPr>
          <p:spPr>
            <a:xfrm>
              <a:off x="1488339" y="1016069"/>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6" name="Oval 210"/>
            <p:cNvSpPr/>
            <p:nvPr/>
          </p:nvSpPr>
          <p:spPr>
            <a:xfrm>
              <a:off x="1371868" y="1047174"/>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7" name="Oval 211"/>
            <p:cNvSpPr/>
            <p:nvPr/>
          </p:nvSpPr>
          <p:spPr>
            <a:xfrm>
              <a:off x="1461461" y="1065837"/>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8" name="Oval 212"/>
            <p:cNvSpPr/>
            <p:nvPr/>
          </p:nvSpPr>
          <p:spPr>
            <a:xfrm>
              <a:off x="1380826" y="1115604"/>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69" name="Oval 213"/>
            <p:cNvSpPr/>
            <p:nvPr/>
          </p:nvSpPr>
          <p:spPr>
            <a:xfrm>
              <a:off x="1560013" y="1078279"/>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70" name="Oval 214"/>
            <p:cNvSpPr/>
            <p:nvPr/>
          </p:nvSpPr>
          <p:spPr>
            <a:xfrm>
              <a:off x="1461461" y="1115604"/>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71" name="Oval 215"/>
            <p:cNvSpPr/>
            <p:nvPr/>
          </p:nvSpPr>
          <p:spPr>
            <a:xfrm>
              <a:off x="1560013" y="1140489"/>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72" name="Oval 216"/>
            <p:cNvSpPr/>
            <p:nvPr/>
          </p:nvSpPr>
          <p:spPr>
            <a:xfrm>
              <a:off x="1461461" y="1171593"/>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73" name="Oval 217"/>
            <p:cNvSpPr/>
            <p:nvPr/>
          </p:nvSpPr>
          <p:spPr>
            <a:xfrm>
              <a:off x="1362908" y="1171593"/>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74" name="Oval 218"/>
            <p:cNvSpPr/>
            <p:nvPr/>
          </p:nvSpPr>
          <p:spPr>
            <a:xfrm>
              <a:off x="1524177" y="1202698"/>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75" name="Oval 219"/>
            <p:cNvSpPr/>
            <p:nvPr/>
          </p:nvSpPr>
          <p:spPr>
            <a:xfrm>
              <a:off x="1389786" y="1227582"/>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76" name="Oval 220"/>
            <p:cNvSpPr/>
            <p:nvPr/>
          </p:nvSpPr>
          <p:spPr>
            <a:xfrm>
              <a:off x="1470420" y="1246245"/>
              <a:ext cx="85115" cy="59101"/>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sp>
          <p:nvSpPr>
            <p:cNvPr id="1177" name="Oval 221"/>
            <p:cNvSpPr/>
            <p:nvPr/>
          </p:nvSpPr>
          <p:spPr>
            <a:xfrm>
              <a:off x="1568973" y="1258687"/>
              <a:ext cx="85115" cy="591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816253">
                <a:defRPr sz="1600"/>
              </a:pPr>
            </a:p>
          </p:txBody>
        </p:sp>
        <p:grpSp>
          <p:nvGrpSpPr>
            <p:cNvPr id="1180" name="Rectangle 68"/>
            <p:cNvGrpSpPr/>
            <p:nvPr/>
          </p:nvGrpSpPr>
          <p:grpSpPr>
            <a:xfrm>
              <a:off x="0" y="-1"/>
              <a:ext cx="2155477" cy="239271"/>
              <a:chOff x="0" y="0"/>
              <a:chExt cx="2155476" cy="239269"/>
            </a:xfrm>
          </p:grpSpPr>
          <p:sp>
            <p:nvSpPr>
              <p:cNvPr id="1178" name="Rectangle"/>
              <p:cNvSpPr/>
              <p:nvPr/>
            </p:nvSpPr>
            <p:spPr>
              <a:xfrm>
                <a:off x="0" y="39826"/>
                <a:ext cx="2155477" cy="159617"/>
              </a:xfrm>
              <a:prstGeom prst="rect">
                <a:avLst/>
              </a:prstGeom>
              <a:solidFill>
                <a:srgbClr val="808080"/>
              </a:solidFill>
              <a:ln w="12700" cap="flat">
                <a:noFill/>
                <a:miter lim="400000"/>
              </a:ln>
              <a:effectLst>
                <a:outerShdw sx="100000" sy="100000" kx="0" ky="0" algn="b" rotWithShape="0" blurRad="50800" dist="38100" dir="2700000">
                  <a:srgbClr val="000000">
                    <a:alpha val="40000"/>
                  </a:srgbClr>
                </a:outerShdw>
              </a:effectLst>
            </p:spPr>
            <p:txBody>
              <a:bodyPr wrap="square" lIns="45719" tIns="45719" rIns="45719" bIns="45719" numCol="1" anchor="ctr">
                <a:noAutofit/>
              </a:bodyPr>
              <a:lstStyle/>
              <a:p>
                <a:pPr algn="ctr" defTabSz="816253">
                  <a:defRPr>
                    <a:latin typeface="Whitney Book"/>
                    <a:ea typeface="Whitney Book"/>
                    <a:cs typeface="Whitney Book"/>
                    <a:sym typeface="Whitney Book"/>
                  </a:defRPr>
                </a:pPr>
              </a:p>
            </p:txBody>
          </p:sp>
          <p:sp>
            <p:nvSpPr>
              <p:cNvPr id="1179" name="Mixed Chimera"/>
              <p:cNvSpPr txBox="1"/>
              <p:nvPr/>
            </p:nvSpPr>
            <p:spPr>
              <a:xfrm>
                <a:off x="528805" y="0"/>
                <a:ext cx="1097867" cy="2392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816253">
                  <a:defRPr b="1" sz="1100">
                    <a:solidFill>
                      <a:schemeClr val="accent3">
                        <a:lumOff val="44000"/>
                      </a:schemeClr>
                    </a:solidFill>
                    <a:effectLst>
                      <a:outerShdw sx="100000" sy="100000" kx="0" ky="0" algn="b" rotWithShape="0" blurRad="38100" dist="38100" dir="2700000">
                        <a:srgbClr val="000000">
                          <a:alpha val="43137"/>
                        </a:srgbClr>
                      </a:outerShdw>
                    </a:effectLst>
                  </a:defRPr>
                </a:lvl1pPr>
              </a:lstStyle>
              <a:p>
                <a:pPr/>
                <a:r>
                  <a:t>Mixed Chimera</a:t>
                </a:r>
              </a:p>
            </p:txBody>
          </p:sp>
        </p:grpSp>
      </p:grpSp>
      <p:sp>
        <p:nvSpPr>
          <p:cNvPr id="1182" name="TextBox 69"/>
          <p:cNvSpPr txBox="1"/>
          <p:nvPr/>
        </p:nvSpPr>
        <p:spPr>
          <a:xfrm>
            <a:off x="130635" y="73104"/>
            <a:ext cx="8882954" cy="664304"/>
          </a:xfrm>
          <a:prstGeom prst="rect">
            <a:avLst/>
          </a:prstGeom>
          <a:ln w="12700">
            <a:miter lim="400000"/>
          </a:ln>
          <a:extLst>
            <a:ext uri="{C572A759-6A51-4108-AA02-DFA0A04FC94B}">
              <ma14:wrappingTextBoxFlag xmlns:ma14="http://schemas.microsoft.com/office/mac/drawingml/2011/main" val="1"/>
            </a:ext>
          </a:extLst>
        </p:spPr>
        <p:txBody>
          <a:bodyPr lIns="37024" tIns="37024" rIns="37024" bIns="37024">
            <a:spAutoFit/>
          </a:bodyPr>
          <a:lstStyle/>
          <a:p>
            <a:pPr algn="ctr" defTabSz="816253">
              <a:defRPr b="1" sz="2500"/>
            </a:pPr>
            <a:r>
              <a:t>What is chimerism?</a:t>
            </a:r>
            <a:endParaRPr sz="3200"/>
          </a:p>
          <a:p>
            <a:pPr algn="ctr" defTabSz="816253">
              <a:defRPr b="1" sz="1600"/>
            </a:pPr>
            <a:r>
              <a:t>A state in which donor-type lympho-hematopoietic system exists in a recipient</a:t>
            </a:r>
          </a:p>
        </p:txBody>
      </p:sp>
      <p:sp>
        <p:nvSpPr>
          <p:cNvPr id="1183" name="TextBox 70"/>
          <p:cNvSpPr txBox="1"/>
          <p:nvPr/>
        </p:nvSpPr>
        <p:spPr>
          <a:xfrm>
            <a:off x="6019648" y="1227284"/>
            <a:ext cx="2971489" cy="1971573"/>
          </a:xfrm>
          <a:prstGeom prst="rect">
            <a:avLst/>
          </a:prstGeom>
          <a:ln w="12700">
            <a:miter lim="400000"/>
          </a:ln>
          <a:extLst>
            <a:ext uri="{C572A759-6A51-4108-AA02-DFA0A04FC94B}">
              <ma14:wrappingTextBoxFlag xmlns:ma14="http://schemas.microsoft.com/office/mac/drawingml/2011/main" val="1"/>
            </a:ext>
          </a:extLst>
        </p:spPr>
        <p:txBody>
          <a:bodyPr lIns="37024" tIns="37024" rIns="37024" bIns="37024">
            <a:spAutoFit/>
          </a:bodyPr>
          <a:lstStyle/>
          <a:p>
            <a:pPr defTabSz="816253">
              <a:defRPr b="1"/>
            </a:pPr>
            <a:r>
              <a:t>Mixed Chimerism: </a:t>
            </a:r>
            <a:endParaRPr sz="3200"/>
          </a:p>
          <a:p>
            <a:pPr defTabSz="816253">
              <a:defRPr b="1" sz="1100" u="sng"/>
            </a:pPr>
          </a:p>
          <a:p>
            <a:pPr defTabSz="816253"/>
            <a:r>
              <a:t>Donor- and host-type lympho-hematopoietic system co-exist in a recipient.</a:t>
            </a:r>
            <a:endParaRPr sz="3200"/>
          </a:p>
          <a:p>
            <a:pPr defTabSz="816253">
              <a:defRPr sz="1100"/>
            </a:pPr>
          </a:p>
          <a:p>
            <a:pPr defTabSz="816253"/>
            <a:r>
              <a:t>No GVHD</a:t>
            </a:r>
          </a:p>
        </p:txBody>
      </p:sp>
      <p:sp>
        <p:nvSpPr>
          <p:cNvPr id="1184" name="TextBox 71"/>
          <p:cNvSpPr txBox="1"/>
          <p:nvPr/>
        </p:nvSpPr>
        <p:spPr>
          <a:xfrm>
            <a:off x="211355" y="1057917"/>
            <a:ext cx="3352450" cy="4035855"/>
          </a:xfrm>
          <a:prstGeom prst="rect">
            <a:avLst/>
          </a:prstGeom>
          <a:ln w="12700">
            <a:miter lim="400000"/>
          </a:ln>
          <a:extLst>
            <a:ext uri="{C572A759-6A51-4108-AA02-DFA0A04FC94B}">
              <ma14:wrappingTextBoxFlag xmlns:ma14="http://schemas.microsoft.com/office/mac/drawingml/2011/main" val="1"/>
            </a:ext>
          </a:extLst>
        </p:spPr>
        <p:txBody>
          <a:bodyPr lIns="37024" tIns="37024" rIns="37024" bIns="37024">
            <a:spAutoFit/>
          </a:bodyPr>
          <a:lstStyle/>
          <a:p>
            <a:pPr defTabSz="816253">
              <a:defRPr b="1"/>
            </a:pPr>
            <a:r>
              <a:t>Complete Chimerism: </a:t>
            </a:r>
            <a:endParaRPr sz="1100" u="sng"/>
          </a:p>
          <a:p>
            <a:pPr defTabSz="816253"/>
            <a:r>
              <a:t>Donor-type lympho-hematopoietic system completely replaces the host-type in a recipient.</a:t>
            </a:r>
            <a:endParaRPr sz="3200"/>
          </a:p>
          <a:p>
            <a:pPr defTabSz="816253">
              <a:defRPr sz="1100"/>
            </a:pPr>
          </a:p>
          <a:p>
            <a:pPr defTabSz="816253"/>
            <a:r>
              <a:t>GVHD potential</a:t>
            </a:r>
            <a:endParaRPr sz="3200"/>
          </a:p>
          <a:p>
            <a:pPr defTabSz="816253">
              <a:defRPr sz="1100"/>
            </a:pPr>
          </a:p>
          <a:p>
            <a:pPr defTabSz="816253"/>
            <a:r>
              <a:t>Immuosuppressants needed for prevention of GVHD.</a:t>
            </a:r>
            <a:endParaRPr sz="3200"/>
          </a:p>
          <a:p>
            <a:pPr defTabSz="816253"/>
          </a:p>
          <a:p>
            <a:pPr defTabSz="816253"/>
            <a:r>
              <a:t>Therapy for hematological malignancies and hereditary hematological disorders.</a:t>
            </a:r>
            <a:endParaRPr sz="3200"/>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6" name="Title 1"/>
          <p:cNvSpPr txBox="1"/>
          <p:nvPr>
            <p:ph type="title"/>
          </p:nvPr>
        </p:nvSpPr>
        <p:spPr>
          <a:xfrm>
            <a:off x="192020" y="99807"/>
            <a:ext cx="8534401" cy="445294"/>
          </a:xfrm>
          <a:prstGeom prst="rect">
            <a:avLst/>
          </a:prstGeom>
        </p:spPr>
        <p:txBody>
          <a:bodyPr/>
          <a:lstStyle>
            <a:lvl1pPr algn="ctr" defTabSz="731520">
              <a:defRPr sz="1920"/>
            </a:lvl1pPr>
          </a:lstStyle>
          <a:p>
            <a:pPr/>
            <a:r>
              <a:t>Mixed chimerism: A curative therapy for severe sickle cell disease (SCD)</a:t>
            </a:r>
          </a:p>
        </p:txBody>
      </p:sp>
      <p:sp>
        <p:nvSpPr>
          <p:cNvPr id="1187" name="Content Placeholder 4"/>
          <p:cNvSpPr txBox="1"/>
          <p:nvPr>
            <p:ph type="body" idx="1"/>
          </p:nvPr>
        </p:nvSpPr>
        <p:spPr>
          <a:xfrm>
            <a:off x="249260" y="1096786"/>
            <a:ext cx="8499476" cy="3394472"/>
          </a:xfrm>
          <a:prstGeom prst="rect">
            <a:avLst/>
          </a:prstGeom>
        </p:spPr>
        <p:txBody>
          <a:bodyPr/>
          <a:lstStyle/>
          <a:p>
            <a:pPr marL="342542" indent="-342542">
              <a:spcBef>
                <a:spcPts val="400"/>
              </a:spcBef>
              <a:defRPr sz="2000"/>
            </a:pPr>
            <a:r>
              <a:t>Classical HCT with myeloablative therapy/ reduced intensity conditioning</a:t>
            </a:r>
          </a:p>
          <a:p>
            <a:pPr lvl="1" marL="742192" indent="-285456">
              <a:spcBef>
                <a:spcPts val="1200"/>
              </a:spcBef>
              <a:defRPr sz="2000"/>
            </a:pPr>
            <a:r>
              <a:t>Complete chimerism, risk of GvHD</a:t>
            </a:r>
            <a:endParaRPr u="sng"/>
          </a:p>
          <a:p>
            <a:pPr marL="342542" indent="-342542">
              <a:spcBef>
                <a:spcPts val="1200"/>
              </a:spcBef>
              <a:defRPr sz="2000" u="sng"/>
            </a:pPr>
            <a:r>
              <a:t>Some cases</a:t>
            </a:r>
            <a:r>
              <a:rPr u="none"/>
              <a:t> of mixed chimerism </a:t>
            </a:r>
            <a:endParaRPr u="none"/>
          </a:p>
          <a:p>
            <a:pPr lvl="1" marL="742192" indent="-285456">
              <a:spcBef>
                <a:spcPts val="1200"/>
              </a:spcBef>
              <a:defRPr sz="2000"/>
            </a:pPr>
            <a:r>
              <a:t>With donor chimerism as low as 11%</a:t>
            </a:r>
            <a:endParaRPr sz="2200"/>
          </a:p>
          <a:p>
            <a:pPr lvl="1" marL="742192" indent="-285456">
              <a:spcBef>
                <a:spcPts val="1200"/>
              </a:spcBef>
              <a:defRPr sz="2000"/>
            </a:pPr>
            <a:r>
              <a:t>Sufficient to eliminate signs and symptoms of SCD</a:t>
            </a:r>
            <a:endParaRPr sz="2200"/>
          </a:p>
          <a:p>
            <a:pPr lvl="1" marL="742192" indent="-285456">
              <a:spcBef>
                <a:spcPts val="1200"/>
              </a:spcBef>
              <a:defRPr sz="2000"/>
            </a:pPr>
            <a:r>
              <a:t>Limited GvHD</a:t>
            </a:r>
          </a:p>
          <a:p>
            <a:pPr lvl="1" marL="742192" indent="-285456">
              <a:spcBef>
                <a:spcPts val="1200"/>
              </a:spcBef>
              <a:defRPr sz="2000"/>
            </a:pPr>
            <a:r>
              <a:t>Improves quality of life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9" name="Text Placeholder 3"/>
          <p:cNvSpPr txBox="1"/>
          <p:nvPr>
            <p:ph type="body" sz="quarter" idx="1"/>
          </p:nvPr>
        </p:nvSpPr>
        <p:spPr>
          <a:xfrm>
            <a:off x="342900" y="2020261"/>
            <a:ext cx="7772400" cy="878681"/>
          </a:xfrm>
          <a:prstGeom prst="rect">
            <a:avLst/>
          </a:prstGeom>
        </p:spPr>
        <p:txBody>
          <a:bodyPr/>
          <a:lstStyle/>
          <a:p>
            <a:pPr/>
            <a:r>
              <a:t>Clinical Protocol</a:t>
            </a:r>
          </a:p>
        </p:txBody>
      </p:sp>
      <p:sp>
        <p:nvSpPr>
          <p:cNvPr id="1190" name="Rectangle 2"/>
          <p:cNvSpPr/>
          <p:nvPr/>
        </p:nvSpPr>
        <p:spPr>
          <a:xfrm>
            <a:off x="418743" y="4537816"/>
            <a:ext cx="3486686" cy="269194"/>
          </a:xfrm>
          <a:prstGeom prst="rect">
            <a:avLst/>
          </a:prstGeom>
          <a:solidFill>
            <a:srgbClr val="296DC0"/>
          </a:solidFill>
          <a:ln w="12700">
            <a:miter lim="400000"/>
          </a:ln>
        </p:spPr>
        <p:txBody>
          <a:bodyPr lIns="45719" rIns="45719"/>
          <a:lstStyle/>
          <a:p>
            <a:pPr>
              <a:defRPr sz="2400"/>
            </a:pPr>
          </a:p>
        </p:txBody>
      </p:sp>
      <p:sp>
        <p:nvSpPr>
          <p:cNvPr id="1191" name="Title 1"/>
          <p:cNvSpPr txBox="1"/>
          <p:nvPr>
            <p:ph type="title"/>
          </p:nvPr>
        </p:nvSpPr>
        <p:spPr>
          <a:xfrm>
            <a:off x="342900" y="2972760"/>
            <a:ext cx="8726672" cy="1017099"/>
          </a:xfrm>
          <a:prstGeom prst="rect">
            <a:avLst/>
          </a:prstGeom>
        </p:spPr>
        <p:txBody>
          <a:bodyPr/>
          <a:lstStyle/>
          <a:p>
            <a:pPr defTabSz="731520">
              <a:defRPr sz="1600"/>
            </a:pPr>
            <a:r>
              <a:t>A Phase I Pilot Study Evaluating Safety and Feasibility of Gene Therapy with autologous CD34+ hematopoietic stem/progenitor cells [HSPC</a:t>
            </a:r>
            <a:r>
              <a:rPr cap="none"/>
              <a:t>s</a:t>
            </a:r>
            <a:r>
              <a:t>] transduced with lentiviral vector encoding the human </a:t>
            </a:r>
            <a:r>
              <a:rPr b="0" cap="none">
                <a:latin typeface="Symbol"/>
                <a:ea typeface="Symbol"/>
                <a:cs typeface="Symbol"/>
                <a:sym typeface="Symbol"/>
              </a:rPr>
              <a:t>g </a:t>
            </a:r>
            <a:r>
              <a:t>-</a:t>
            </a:r>
            <a:r>
              <a:t>globin gene and sh734 In Adult Subjects with Severe Sickle Cell Disease</a:t>
            </a:r>
          </a:p>
        </p:txBody>
      </p:sp>
      <p:pic>
        <p:nvPicPr>
          <p:cNvPr id="1192" name="Picture 2" descr="Picture 2">
            <a:hlinkClick r:id="rId2" invalidUrl="" action="" tgtFrame="" tooltip="" history="1" highlightClick="0" endSnd="0"/>
          </p:cNvPr>
          <p:cNvPicPr>
            <a:picLocks noChangeAspect="1"/>
          </p:cNvPicPr>
          <p:nvPr/>
        </p:nvPicPr>
        <p:blipFill>
          <a:blip r:embed="rId3">
            <a:extLst/>
          </a:blip>
          <a:stretch>
            <a:fillRect/>
          </a:stretch>
        </p:blipFill>
        <p:spPr>
          <a:xfrm>
            <a:off x="6943059" y="200274"/>
            <a:ext cx="2020483" cy="805957"/>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4" name="Title 1"/>
          <p:cNvSpPr txBox="1"/>
          <p:nvPr>
            <p:ph type="title"/>
          </p:nvPr>
        </p:nvSpPr>
        <p:spPr>
          <a:xfrm>
            <a:off x="234950" y="95870"/>
            <a:ext cx="8621456" cy="685801"/>
          </a:xfrm>
          <a:prstGeom prst="rect">
            <a:avLst/>
          </a:prstGeom>
        </p:spPr>
        <p:txBody>
          <a:bodyPr/>
          <a:lstStyle>
            <a:lvl1pPr algn="ctr"/>
          </a:lstStyle>
          <a:p>
            <a:pPr/>
            <a:r>
              <a:t>City of Hope: Current Clinical Trials with gene therapy for  Sickle Cell Disease</a:t>
            </a:r>
          </a:p>
        </p:txBody>
      </p:sp>
      <p:sp>
        <p:nvSpPr>
          <p:cNvPr id="1195" name="Content Placeholder 2"/>
          <p:cNvSpPr txBox="1"/>
          <p:nvPr>
            <p:ph type="body" idx="1"/>
          </p:nvPr>
        </p:nvSpPr>
        <p:spPr>
          <a:xfrm>
            <a:off x="234951" y="1106487"/>
            <a:ext cx="8677276" cy="3308351"/>
          </a:xfrm>
          <a:prstGeom prst="rect">
            <a:avLst/>
          </a:prstGeom>
        </p:spPr>
        <p:txBody>
          <a:bodyPr/>
          <a:lstStyle>
            <a:lvl1pPr marL="0" indent="0">
              <a:spcBef>
                <a:spcPts val="400"/>
              </a:spcBef>
              <a:buSzTx/>
              <a:buNone/>
              <a:defRPr b="1" sz="1800"/>
            </a:lvl1pPr>
          </a:lstStyle>
          <a:p>
            <a:pPr/>
            <a:r>
              <a:t>One gene therapy-related clinical trial for adults with sickle cell disease</a:t>
            </a:r>
          </a:p>
        </p:txBody>
      </p:sp>
      <p:pic>
        <p:nvPicPr>
          <p:cNvPr id="1196" name="Picture 4" descr="Picture 4"/>
          <p:cNvPicPr>
            <a:picLocks noChangeAspect="1"/>
          </p:cNvPicPr>
          <p:nvPr/>
        </p:nvPicPr>
        <p:blipFill>
          <a:blip r:embed="rId2">
            <a:extLst/>
          </a:blip>
          <a:stretch>
            <a:fillRect/>
          </a:stretch>
        </p:blipFill>
        <p:spPr>
          <a:xfrm>
            <a:off x="1006496" y="1860258"/>
            <a:ext cx="3032657" cy="2651761"/>
          </a:xfrm>
          <a:prstGeom prst="rect">
            <a:avLst/>
          </a:prstGeom>
          <a:ln w="12700">
            <a:miter lim="400000"/>
          </a:ln>
        </p:spPr>
      </p:pic>
      <p:sp>
        <p:nvSpPr>
          <p:cNvPr id="1197" name="TextBox 1"/>
          <p:cNvSpPr txBox="1"/>
          <p:nvPr/>
        </p:nvSpPr>
        <p:spPr>
          <a:xfrm>
            <a:off x="4567237" y="1598986"/>
            <a:ext cx="4344989" cy="25993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600">
                <a:solidFill>
                  <a:srgbClr val="FF0000"/>
                </a:solidFill>
              </a:defRPr>
            </a:pPr>
            <a:r>
              <a:t>Problem: </a:t>
            </a:r>
            <a:r>
              <a:rPr b="0">
                <a:solidFill>
                  <a:srgbClr val="000000"/>
                </a:solidFill>
              </a:rPr>
              <a:t>Gene therapy requires a lot of stem cells from the patient</a:t>
            </a:r>
            <a:endParaRPr>
              <a:latin typeface="Whitney Book"/>
              <a:ea typeface="Whitney Book"/>
              <a:cs typeface="Whitney Book"/>
              <a:sym typeface="Whitney Book"/>
            </a:endParaRPr>
          </a:p>
          <a:p>
            <a:pPr>
              <a:defRPr b="1" sz="1600">
                <a:solidFill>
                  <a:srgbClr val="0066FF"/>
                </a:solidFill>
              </a:defRPr>
            </a:pPr>
          </a:p>
          <a:p>
            <a:pPr>
              <a:defRPr b="1" sz="1600">
                <a:solidFill>
                  <a:srgbClr val="0066FF"/>
                </a:solidFill>
              </a:defRPr>
            </a:pPr>
            <a:r>
              <a:t>Goal: </a:t>
            </a:r>
            <a:r>
              <a:rPr b="0">
                <a:solidFill>
                  <a:srgbClr val="000000"/>
                </a:solidFill>
              </a:rPr>
              <a:t>To</a:t>
            </a:r>
            <a:r>
              <a:rPr b="0"/>
              <a:t> </a:t>
            </a:r>
            <a:r>
              <a:rPr b="0">
                <a:solidFill>
                  <a:srgbClr val="000000"/>
                </a:solidFill>
              </a:rPr>
              <a:t>find a safe way to collect enough blood stem cells from adults with severe disease and see if we can correct their defect in a petri dish in a lab</a:t>
            </a:r>
            <a:endParaRPr>
              <a:latin typeface="Whitney Book"/>
              <a:ea typeface="Whitney Book"/>
              <a:cs typeface="Whitney Book"/>
              <a:sym typeface="Whitney Book"/>
            </a:endParaRPr>
          </a:p>
          <a:p>
            <a:pPr>
              <a:defRPr sz="1600"/>
            </a:pPr>
          </a:p>
          <a:p>
            <a:pPr>
              <a:defRPr sz="1600"/>
            </a:pPr>
            <a:r>
              <a:t>Participants will </a:t>
            </a:r>
            <a:r>
              <a:rPr>
                <a:solidFill>
                  <a:srgbClr val="FF0000"/>
                </a:solidFill>
              </a:rPr>
              <a:t>NOT</a:t>
            </a:r>
            <a:r>
              <a:t> receive the corrected stem cells but will help doctors develop the future therapy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9" name="Title 1"/>
          <p:cNvSpPr txBox="1"/>
          <p:nvPr>
            <p:ph type="title"/>
          </p:nvPr>
        </p:nvSpPr>
        <p:spPr>
          <a:xfrm>
            <a:off x="153545" y="270905"/>
            <a:ext cx="8534401" cy="445295"/>
          </a:xfrm>
          <a:prstGeom prst="rect">
            <a:avLst/>
          </a:prstGeom>
        </p:spPr>
        <p:txBody>
          <a:bodyPr/>
          <a:lstStyle/>
          <a:p>
            <a:pPr/>
            <a:r>
              <a:t>Hypotheses</a:t>
            </a:r>
          </a:p>
        </p:txBody>
      </p:sp>
      <p:sp>
        <p:nvSpPr>
          <p:cNvPr id="1200" name="Content Placeholder 3"/>
          <p:cNvSpPr txBox="1"/>
          <p:nvPr>
            <p:ph type="body" idx="1"/>
          </p:nvPr>
        </p:nvSpPr>
        <p:spPr>
          <a:xfrm>
            <a:off x="271765" y="1101660"/>
            <a:ext cx="8074105" cy="3394472"/>
          </a:xfrm>
          <a:prstGeom prst="rect">
            <a:avLst/>
          </a:prstGeom>
        </p:spPr>
        <p:txBody>
          <a:bodyPr/>
          <a:lstStyle/>
          <a:p>
            <a:pPr>
              <a:spcBef>
                <a:spcPts val="300"/>
              </a:spcBef>
              <a:defRPr sz="1600"/>
            </a:pPr>
            <a:r>
              <a:t>It is feasible to mobilize autologous hematopoietic stem cells with plerixafor, and collect a sufficient number of CD34+ HSPC for transduction and transplant (ongoing PISMO trial)</a:t>
            </a:r>
          </a:p>
          <a:p>
            <a:pPr>
              <a:defRPr sz="1600"/>
            </a:pPr>
          </a:p>
          <a:p>
            <a:pPr>
              <a:spcBef>
                <a:spcPts val="300"/>
              </a:spcBef>
              <a:defRPr sz="1600"/>
            </a:pPr>
            <a:r>
              <a:t>A reduced intensity conditioning regimen with melphalan will enable a successful transplant and engraftment of autologous HSPC transduced with LVgGsh7</a:t>
            </a:r>
          </a:p>
          <a:p>
            <a:pPr>
              <a:defRPr sz="1600"/>
            </a:pPr>
          </a:p>
          <a:p>
            <a:pPr>
              <a:spcBef>
                <a:spcPts val="300"/>
              </a:spcBef>
              <a:defRPr sz="1600"/>
            </a:pPr>
            <a:r>
              <a:t>The lentiviral vector encoding the human γ-globin gene will result in high-level production of exogenous </a:t>
            </a:r>
            <a:r>
              <a:rPr>
                <a:latin typeface="Symbol"/>
                <a:ea typeface="Symbol"/>
                <a:cs typeface="Symbol"/>
                <a:sym typeface="Symbol"/>
              </a:rPr>
              <a:t>g</a:t>
            </a:r>
            <a:r>
              <a:t>-globin in adult erythroid progenitor cells leading to efficient formation of fetal hemoglobin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2" name="Title 1"/>
          <p:cNvSpPr txBox="1"/>
          <p:nvPr>
            <p:ph type="title"/>
          </p:nvPr>
        </p:nvSpPr>
        <p:spPr>
          <a:xfrm>
            <a:off x="153545" y="272543"/>
            <a:ext cx="8534401" cy="445295"/>
          </a:xfrm>
          <a:prstGeom prst="rect">
            <a:avLst/>
          </a:prstGeom>
        </p:spPr>
        <p:txBody>
          <a:bodyPr/>
          <a:lstStyle/>
          <a:p>
            <a:pPr/>
            <a:r>
              <a:t>Study design: Pilot study with CSL200 (no 6-TG)</a:t>
            </a:r>
          </a:p>
        </p:txBody>
      </p:sp>
      <p:pic>
        <p:nvPicPr>
          <p:cNvPr id="1203" name="Picture 69" descr="Picture 69"/>
          <p:cNvPicPr>
            <a:picLocks noChangeAspect="1"/>
          </p:cNvPicPr>
          <p:nvPr/>
        </p:nvPicPr>
        <p:blipFill>
          <a:blip r:embed="rId2">
            <a:extLst/>
          </a:blip>
          <a:stretch>
            <a:fillRect/>
          </a:stretch>
        </p:blipFill>
        <p:spPr>
          <a:xfrm>
            <a:off x="1201602" y="1094349"/>
            <a:ext cx="6889901" cy="3509550"/>
          </a:xfrm>
          <a:prstGeom prst="rect">
            <a:avLst/>
          </a:prstGeom>
          <a:ln w="12700">
            <a:miter lim="400000"/>
          </a:ln>
        </p:spPr>
      </p:pic>
      <p:sp>
        <p:nvSpPr>
          <p:cNvPr id="1204" name="Rectangle 3"/>
          <p:cNvSpPr/>
          <p:nvPr/>
        </p:nvSpPr>
        <p:spPr>
          <a:xfrm>
            <a:off x="269875" y="4707532"/>
            <a:ext cx="8753355" cy="313394"/>
          </a:xfrm>
          <a:prstGeom prst="rect">
            <a:avLst/>
          </a:prstGeom>
          <a:solidFill>
            <a:schemeClr val="accent3">
              <a:lumOff val="44000"/>
            </a:schemeClr>
          </a:solidFill>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20000"/>
              </a:lnSpc>
              <a:defRPr sz="1600"/>
            </a:lvl1pPr>
          </a:lstStyle>
          <a:p>
            <a:pPr/>
            <a:r>
              <a:t>A Phase 1/2 study with CSL200 + 6TG will follow this pilot study</a:t>
            </a:r>
          </a:p>
        </p:txBody>
      </p:sp>
      <p:sp>
        <p:nvSpPr>
          <p:cNvPr id="1205" name="TextBox 2"/>
          <p:cNvSpPr txBox="1"/>
          <p:nvPr/>
        </p:nvSpPr>
        <p:spPr>
          <a:xfrm>
            <a:off x="165159" y="683964"/>
            <a:ext cx="1714933"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400">
                <a:solidFill>
                  <a:schemeClr val="accent3">
                    <a:lumOff val="44000"/>
                  </a:schemeClr>
                </a:solidFill>
              </a:defRPr>
            </a:lvl1pPr>
          </a:lstStyle>
          <a:p>
            <a:pPr/>
            <a:r>
              <a:t>In 3 adults with SCD</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7" name="Title 1"/>
          <p:cNvSpPr txBox="1"/>
          <p:nvPr>
            <p:ph type="title"/>
          </p:nvPr>
        </p:nvSpPr>
        <p:spPr>
          <a:xfrm>
            <a:off x="144917" y="279534"/>
            <a:ext cx="8534401" cy="445294"/>
          </a:xfrm>
          <a:prstGeom prst="rect">
            <a:avLst/>
          </a:prstGeom>
        </p:spPr>
        <p:txBody>
          <a:bodyPr/>
          <a:lstStyle/>
          <a:p>
            <a:pPr/>
            <a:r>
              <a:t>Primary and secondary objectives of the pilot study</a:t>
            </a:r>
          </a:p>
        </p:txBody>
      </p:sp>
      <p:sp>
        <p:nvSpPr>
          <p:cNvPr id="1208" name="Content Placeholder 3"/>
          <p:cNvSpPr txBox="1"/>
          <p:nvPr>
            <p:ph type="body" idx="1"/>
          </p:nvPr>
        </p:nvSpPr>
        <p:spPr>
          <a:xfrm>
            <a:off x="270508" y="1103857"/>
            <a:ext cx="8499476" cy="3394473"/>
          </a:xfrm>
          <a:prstGeom prst="rect">
            <a:avLst/>
          </a:prstGeom>
        </p:spPr>
        <p:txBody>
          <a:bodyPr/>
          <a:lstStyle/>
          <a:p>
            <a:pPr marL="0" indent="0">
              <a:spcBef>
                <a:spcPts val="300"/>
              </a:spcBef>
              <a:buSzTx/>
              <a:buNone/>
              <a:defRPr b="1" sz="1600"/>
            </a:pPr>
            <a:r>
              <a:t>Primary Objectives</a:t>
            </a:r>
            <a:r>
              <a:rPr b="0" i="1"/>
              <a:t>	</a:t>
            </a:r>
          </a:p>
          <a:p>
            <a:pPr marL="0" indent="0">
              <a:spcBef>
                <a:spcPts val="300"/>
              </a:spcBef>
              <a:buSzTx/>
              <a:buNone/>
              <a:defRPr sz="1600"/>
            </a:pPr>
            <a:r>
              <a:t>To evaluate the safety and feasibility of:</a:t>
            </a:r>
          </a:p>
          <a:p>
            <a:pPr lvl="1" marL="742950" indent="-285750">
              <a:spcBef>
                <a:spcPts val="300"/>
              </a:spcBef>
              <a:defRPr sz="1600"/>
            </a:pPr>
            <a:r>
              <a:t>Collection of CD34+ cells by apheresis after mobilization with plerixafor</a:t>
            </a:r>
          </a:p>
          <a:p>
            <a:pPr lvl="1" marL="742950" indent="-285750">
              <a:spcBef>
                <a:spcPts val="300"/>
              </a:spcBef>
              <a:defRPr sz="1600"/>
            </a:pPr>
            <a:r>
              <a:t>Reduced intensity conditioning with melphalan</a:t>
            </a:r>
          </a:p>
          <a:p>
            <a:pPr lvl="1" marL="742950" indent="-285750">
              <a:spcBef>
                <a:spcPts val="300"/>
              </a:spcBef>
              <a:defRPr sz="1600"/>
            </a:pPr>
            <a:r>
              <a:t>Administration of CSL200 (gene-modified CD34+ HSPC)</a:t>
            </a:r>
            <a:endParaRPr sz="2200"/>
          </a:p>
          <a:p>
            <a:pPr lvl="1" marL="0" indent="457200">
              <a:spcBef>
                <a:spcPts val="300"/>
              </a:spcBef>
              <a:buSzTx/>
              <a:buNone/>
              <a:defRPr sz="1600"/>
            </a:pPr>
            <a:r>
              <a:t> </a:t>
            </a:r>
          </a:p>
          <a:p>
            <a:pPr marL="0" indent="0">
              <a:spcBef>
                <a:spcPts val="300"/>
              </a:spcBef>
              <a:buSzTx/>
              <a:buNone/>
              <a:defRPr b="1" sz="1600"/>
            </a:pPr>
            <a:r>
              <a:t>Exploratory Objectives</a:t>
            </a:r>
          </a:p>
          <a:p>
            <a:pPr marL="0" indent="0">
              <a:spcBef>
                <a:spcPts val="300"/>
              </a:spcBef>
              <a:buSzTx/>
              <a:buNone/>
              <a:defRPr sz="1600"/>
            </a:pPr>
            <a:r>
              <a:t>To evaluate the potential to genetically correct Sickle Cell Disease via determination of the:  </a:t>
            </a:r>
          </a:p>
          <a:p>
            <a:pPr lvl="1" marL="742950" indent="-285750">
              <a:spcBef>
                <a:spcPts val="300"/>
              </a:spcBef>
              <a:defRPr sz="1600"/>
            </a:pPr>
            <a:r>
              <a:t>Contribution of gene modified cells to multi-lineage hematopoiesis and circulating red blood cells</a:t>
            </a:r>
          </a:p>
          <a:p>
            <a:pPr lvl="1" marL="742950" indent="-285750">
              <a:spcBef>
                <a:spcPts val="300"/>
              </a:spcBef>
              <a:defRPr sz="1600"/>
            </a:pPr>
            <a:r>
              <a:t>Hematological and functional correction of the sickling phenotype </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0" name="Title 1"/>
          <p:cNvSpPr txBox="1"/>
          <p:nvPr>
            <p:ph type="title"/>
          </p:nvPr>
        </p:nvSpPr>
        <p:spPr>
          <a:xfrm>
            <a:off x="234950" y="166292"/>
            <a:ext cx="8534400" cy="445294"/>
          </a:xfrm>
          <a:prstGeom prst="rect">
            <a:avLst/>
          </a:prstGeom>
        </p:spPr>
        <p:txBody>
          <a:bodyPr/>
          <a:lstStyle/>
          <a:p>
            <a:pPr/>
            <a:r>
              <a:t>Do you Want to Learn More?</a:t>
            </a:r>
          </a:p>
        </p:txBody>
      </p:sp>
      <p:sp>
        <p:nvSpPr>
          <p:cNvPr id="1211" name="Content Placeholder 2"/>
          <p:cNvSpPr txBox="1"/>
          <p:nvPr>
            <p:ph type="body" idx="1"/>
          </p:nvPr>
        </p:nvSpPr>
        <p:spPr>
          <a:prstGeom prst="rect">
            <a:avLst/>
          </a:prstGeom>
        </p:spPr>
        <p:txBody>
          <a:bodyPr/>
          <a:lstStyle/>
          <a:p>
            <a:pPr/>
            <a:r>
              <a:t>Joseph Rosenthal, MD: jrosenth@coh.org</a:t>
            </a:r>
          </a:p>
          <a:p>
            <a:pPr/>
          </a:p>
          <a:p>
            <a:pPr/>
            <a:r>
              <a:t>Anna Pawlowska, MD: apawlows@coh.org</a:t>
            </a:r>
          </a:p>
          <a:p>
            <a:pPr/>
          </a:p>
          <a:p>
            <a:pPr/>
            <a:r>
              <a:t>Teresa Kim, RN: teresakim@coh.org</a:t>
            </a:r>
          </a:p>
          <a:p>
            <a:pPr/>
          </a:p>
          <a:p>
            <a:pPr/>
            <a:r>
              <a:t>Lisa Pullens, RN: lpullens@coh.org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91919"/>
        </a:solidFill>
      </p:bgPr>
    </p:bg>
    <p:spTree>
      <p:nvGrpSpPr>
        <p:cNvPr id="1" name=""/>
        <p:cNvGrpSpPr/>
        <p:nvPr/>
      </p:nvGrpSpPr>
      <p:grpSpPr>
        <a:xfrm>
          <a:off x="0" y="0"/>
          <a:ext cx="0" cy="0"/>
          <a:chOff x="0" y="0"/>
          <a:chExt cx="0" cy="0"/>
        </a:xfrm>
      </p:grpSpPr>
      <p:pic>
        <p:nvPicPr>
          <p:cNvPr id="761" name="Picture 1" descr="Picture 1"/>
          <p:cNvPicPr>
            <a:picLocks noChangeAspect="1"/>
          </p:cNvPicPr>
          <p:nvPr/>
        </p:nvPicPr>
        <p:blipFill>
          <a:blip r:embed="rId2">
            <a:extLst/>
          </a:blip>
          <a:stretch>
            <a:fillRect/>
          </a:stretch>
        </p:blipFill>
        <p:spPr>
          <a:xfrm>
            <a:off x="0" y="0"/>
            <a:ext cx="3429000" cy="5143500"/>
          </a:xfrm>
          <a:prstGeom prst="rect">
            <a:avLst/>
          </a:prstGeom>
          <a:ln w="12700">
            <a:miter lim="400000"/>
          </a:ln>
        </p:spPr>
      </p:pic>
      <p:sp>
        <p:nvSpPr>
          <p:cNvPr id="762" name="TextBox 3"/>
          <p:cNvSpPr txBox="1"/>
          <p:nvPr/>
        </p:nvSpPr>
        <p:spPr>
          <a:xfrm>
            <a:off x="3429000" y="882650"/>
            <a:ext cx="5715000" cy="510471"/>
          </a:xfrm>
          <a:prstGeom prst="rect">
            <a:avLst/>
          </a:prstGeom>
          <a:ln w="12700">
            <a:miter lim="400000"/>
          </a:ln>
          <a:extLst>
            <a:ext uri="{C572A759-6A51-4108-AA02-DFA0A04FC94B}">
              <ma14:wrappingTextBoxFlag xmlns:ma14="http://schemas.microsoft.com/office/mac/drawingml/2011/main" val="1"/>
            </a:ext>
          </a:extLst>
        </p:spPr>
        <p:txBody>
          <a:bodyPr lIns="45684" tIns="45684" rIns="45684" bIns="45684">
            <a:spAutoFit/>
          </a:bodyPr>
          <a:lstStyle>
            <a:lvl1pPr defTabSz="456833">
              <a:defRPr sz="2400">
                <a:solidFill>
                  <a:schemeClr val="accent3">
                    <a:lumOff val="44000"/>
                  </a:schemeClr>
                </a:solidFill>
                <a:latin typeface="Avenir Light"/>
                <a:ea typeface="Avenir Light"/>
                <a:cs typeface="Avenir Light"/>
                <a:sym typeface="Avenir Light"/>
              </a:defRPr>
            </a:lvl1pPr>
          </a:lstStyle>
          <a:p>
            <a:pPr/>
            <a:r>
              <a:t>Every year ~300,000 are born with SCD</a:t>
            </a:r>
          </a:p>
        </p:txBody>
      </p:sp>
      <p:sp>
        <p:nvSpPr>
          <p:cNvPr id="763" name="TextBox 4"/>
          <p:cNvSpPr txBox="1"/>
          <p:nvPr/>
        </p:nvSpPr>
        <p:spPr>
          <a:xfrm>
            <a:off x="3429000" y="1574803"/>
            <a:ext cx="3981450" cy="510471"/>
          </a:xfrm>
          <a:prstGeom prst="rect">
            <a:avLst/>
          </a:prstGeom>
          <a:ln w="12700">
            <a:miter lim="400000"/>
          </a:ln>
          <a:extLst>
            <a:ext uri="{C572A759-6A51-4108-AA02-DFA0A04FC94B}">
              <ma14:wrappingTextBoxFlag xmlns:ma14="http://schemas.microsoft.com/office/mac/drawingml/2011/main" val="1"/>
            </a:ext>
          </a:extLst>
        </p:spPr>
        <p:txBody>
          <a:bodyPr lIns="45684" tIns="45684" rIns="45684" bIns="45684">
            <a:spAutoFit/>
          </a:bodyPr>
          <a:lstStyle>
            <a:lvl1pPr defTabSz="456833">
              <a:defRPr sz="2400">
                <a:solidFill>
                  <a:schemeClr val="accent3">
                    <a:lumOff val="44000"/>
                  </a:schemeClr>
                </a:solidFill>
                <a:latin typeface="Avenir Light"/>
                <a:ea typeface="Avenir Light"/>
                <a:cs typeface="Avenir Light"/>
                <a:sym typeface="Avenir Light"/>
              </a:defRPr>
            </a:lvl1pPr>
          </a:lstStyle>
          <a:p>
            <a:pPr/>
            <a:r>
              <a:t>The majority of births are in</a:t>
            </a:r>
          </a:p>
        </p:txBody>
      </p:sp>
      <p:sp>
        <p:nvSpPr>
          <p:cNvPr id="764" name="TextBox 5"/>
          <p:cNvSpPr txBox="1"/>
          <p:nvPr/>
        </p:nvSpPr>
        <p:spPr>
          <a:xfrm>
            <a:off x="5193713" y="2111975"/>
            <a:ext cx="2825751" cy="510471"/>
          </a:xfrm>
          <a:prstGeom prst="rect">
            <a:avLst/>
          </a:prstGeom>
          <a:ln w="12700">
            <a:miter lim="400000"/>
          </a:ln>
          <a:extLst>
            <a:ext uri="{C572A759-6A51-4108-AA02-DFA0A04FC94B}">
              <ma14:wrappingTextBoxFlag xmlns:ma14="http://schemas.microsoft.com/office/mac/drawingml/2011/main" val="1"/>
            </a:ext>
          </a:extLst>
        </p:spPr>
        <p:txBody>
          <a:bodyPr lIns="45684" tIns="45684" rIns="45684" bIns="45684">
            <a:spAutoFit/>
          </a:bodyPr>
          <a:lstStyle>
            <a:lvl1pPr algn="ctr" defTabSz="456833">
              <a:defRPr sz="2400">
                <a:solidFill>
                  <a:schemeClr val="accent3">
                    <a:lumOff val="44000"/>
                  </a:schemeClr>
                </a:solidFill>
                <a:latin typeface="Avenir Light"/>
                <a:ea typeface="Avenir Light"/>
                <a:cs typeface="Avenir Light"/>
                <a:sym typeface="Avenir Light"/>
              </a:defRPr>
            </a:lvl1pPr>
          </a:lstStyle>
          <a:p>
            <a:pPr/>
            <a:r>
              <a:t>Nigeria</a:t>
            </a:r>
          </a:p>
        </p:txBody>
      </p:sp>
      <p:pic>
        <p:nvPicPr>
          <p:cNvPr id="765" name="Picture 6" descr="Picture 6"/>
          <p:cNvPicPr>
            <a:picLocks noChangeAspect="1"/>
          </p:cNvPicPr>
          <p:nvPr/>
        </p:nvPicPr>
        <p:blipFill>
          <a:blip r:embed="rId3">
            <a:extLst/>
          </a:blip>
          <a:stretch>
            <a:fillRect/>
          </a:stretch>
        </p:blipFill>
        <p:spPr>
          <a:xfrm>
            <a:off x="5277453" y="2774950"/>
            <a:ext cx="2742024" cy="2197100"/>
          </a:xfrm>
          <a:prstGeom prst="rect">
            <a:avLst/>
          </a:prstGeom>
          <a:ln w="12700">
            <a:miter lim="400000"/>
          </a:ln>
        </p:spPr>
      </p:pic>
      <p:sp>
        <p:nvSpPr>
          <p:cNvPr id="766" name="TextBox 7"/>
          <p:cNvSpPr txBox="1"/>
          <p:nvPr/>
        </p:nvSpPr>
        <p:spPr>
          <a:xfrm>
            <a:off x="4349751" y="2127052"/>
            <a:ext cx="4520613" cy="510471"/>
          </a:xfrm>
          <a:prstGeom prst="rect">
            <a:avLst/>
          </a:prstGeom>
          <a:ln w="12700">
            <a:miter lim="400000"/>
          </a:ln>
          <a:extLst>
            <a:ext uri="{C572A759-6A51-4108-AA02-DFA0A04FC94B}">
              <ma14:wrappingTextBoxFlag xmlns:ma14="http://schemas.microsoft.com/office/mac/drawingml/2011/main" val="1"/>
            </a:ext>
          </a:extLst>
        </p:spPr>
        <p:txBody>
          <a:bodyPr lIns="45684" tIns="45684" rIns="45684" bIns="45684">
            <a:spAutoFit/>
          </a:bodyPr>
          <a:lstStyle>
            <a:lvl1pPr algn="ctr" defTabSz="456833">
              <a:defRPr sz="2400">
                <a:solidFill>
                  <a:schemeClr val="accent3">
                    <a:lumOff val="44000"/>
                  </a:schemeClr>
                </a:solidFill>
                <a:latin typeface="Avenir Light"/>
                <a:ea typeface="Avenir Light"/>
                <a:cs typeface="Avenir Light"/>
                <a:sym typeface="Avenir Light"/>
              </a:defRPr>
            </a:lvl1pPr>
          </a:lstStyle>
          <a:p>
            <a:pPr/>
            <a:r>
              <a:t>Democratic Republic of Congo</a:t>
            </a:r>
          </a:p>
        </p:txBody>
      </p:sp>
      <p:pic>
        <p:nvPicPr>
          <p:cNvPr id="767" name="Picture 8" descr="Picture 8"/>
          <p:cNvPicPr>
            <a:picLocks noChangeAspect="1"/>
          </p:cNvPicPr>
          <p:nvPr/>
        </p:nvPicPr>
        <p:blipFill>
          <a:blip r:embed="rId4">
            <a:extLst/>
          </a:blip>
          <a:stretch>
            <a:fillRect/>
          </a:stretch>
        </p:blipFill>
        <p:spPr>
          <a:xfrm>
            <a:off x="5099165" y="2588722"/>
            <a:ext cx="2685935" cy="2554786"/>
          </a:xfrm>
          <a:prstGeom prst="rect">
            <a:avLst/>
          </a:prstGeom>
          <a:ln w="12700">
            <a:miter lim="400000"/>
          </a:ln>
        </p:spPr>
      </p:pic>
      <p:sp>
        <p:nvSpPr>
          <p:cNvPr id="768" name="TextBox 10"/>
          <p:cNvSpPr txBox="1"/>
          <p:nvPr/>
        </p:nvSpPr>
        <p:spPr>
          <a:xfrm>
            <a:off x="4660905" y="2127054"/>
            <a:ext cx="3759201" cy="510471"/>
          </a:xfrm>
          <a:prstGeom prst="rect">
            <a:avLst/>
          </a:prstGeom>
          <a:ln w="12700">
            <a:miter lim="400000"/>
          </a:ln>
          <a:extLst>
            <a:ext uri="{C572A759-6A51-4108-AA02-DFA0A04FC94B}">
              <ma14:wrappingTextBoxFlag xmlns:ma14="http://schemas.microsoft.com/office/mac/drawingml/2011/main" val="1"/>
            </a:ext>
          </a:extLst>
        </p:spPr>
        <p:txBody>
          <a:bodyPr lIns="45684" tIns="45684" rIns="45684" bIns="45684">
            <a:spAutoFit/>
          </a:bodyPr>
          <a:lstStyle>
            <a:lvl1pPr algn="ctr" defTabSz="456833">
              <a:defRPr sz="2400">
                <a:solidFill>
                  <a:schemeClr val="accent3">
                    <a:lumOff val="44000"/>
                  </a:schemeClr>
                </a:solidFill>
                <a:latin typeface="Avenir Light"/>
                <a:ea typeface="Avenir Light"/>
                <a:cs typeface="Avenir Light"/>
                <a:sym typeface="Avenir Light"/>
              </a:defRPr>
            </a:lvl1pPr>
          </a:lstStyle>
          <a:p>
            <a:pPr/>
            <a:r>
              <a:t>India</a:t>
            </a:r>
          </a:p>
        </p:txBody>
      </p:sp>
      <p:pic>
        <p:nvPicPr>
          <p:cNvPr id="769" name="Picture 11" descr="Picture 11"/>
          <p:cNvPicPr>
            <a:picLocks noChangeAspect="1"/>
          </p:cNvPicPr>
          <p:nvPr/>
        </p:nvPicPr>
        <p:blipFill>
          <a:blip r:embed="rId5">
            <a:extLst/>
          </a:blip>
          <a:stretch>
            <a:fillRect/>
          </a:stretch>
        </p:blipFill>
        <p:spPr>
          <a:xfrm>
            <a:off x="5797550" y="2730500"/>
            <a:ext cx="2138815" cy="238527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64"/>
                                        </p:tgtEl>
                                        <p:attrNameLst>
                                          <p:attrName>style.visibility</p:attrName>
                                        </p:attrNameLst>
                                      </p:cBhvr>
                                      <p:to>
                                        <p:strVal val="visible"/>
                                      </p:to>
                                    </p:set>
                                    <p:animEffect filter="dissolve" transition="in">
                                      <p:cBhvr>
                                        <p:cTn id="7" dur="500"/>
                                        <p:tgtEl>
                                          <p:spTgt spid="764"/>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765"/>
                                        </p:tgtEl>
                                        <p:attrNameLst>
                                          <p:attrName>style.visibility</p:attrName>
                                        </p:attrNameLst>
                                      </p:cBhvr>
                                      <p:to>
                                        <p:strVal val="visible"/>
                                      </p:to>
                                    </p:set>
                                    <p:animEffect filter="dissolve" transition="in">
                                      <p:cBhvr>
                                        <p:cTn id="11" dur="500"/>
                                        <p:tgtEl>
                                          <p:spTgt spid="765"/>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ID="9" grpId="3" fill="hold">
                                  <p:stCondLst>
                                    <p:cond delay="0"/>
                                  </p:stCondLst>
                                  <p:iterate type="el" backwards="0">
                                    <p:tmAbs val="0"/>
                                  </p:iterate>
                                  <p:childTnLst>
                                    <p:animEffect filter="dissolve" transition="out">
                                      <p:cBhvr>
                                        <p:cTn id="15" dur="500" fill="hold"/>
                                        <p:tgtEl>
                                          <p:spTgt spid="764"/>
                                        </p:tgtEl>
                                      </p:cBhvr>
                                    </p:animEffect>
                                    <p:set>
                                      <p:cBhvr>
                                        <p:cTn id="16" fill="hold">
                                          <p:stCondLst>
                                            <p:cond delay="499"/>
                                          </p:stCondLst>
                                        </p:cTn>
                                        <p:tgtEl>
                                          <p:spTgt spid="764"/>
                                        </p:tgtEl>
                                        <p:attrNameLst>
                                          <p:attrName>style.visibility</p:attrName>
                                        </p:attrNameLst>
                                      </p:cBhvr>
                                      <p:to>
                                        <p:strVal val="hidden"/>
                                      </p:to>
                                    </p:set>
                                  </p:childTnLst>
                                </p:cTn>
                              </p:par>
                            </p:childTnLst>
                          </p:cTn>
                        </p:par>
                        <p:par>
                          <p:cTn id="17" fill="hold">
                            <p:stCondLst>
                              <p:cond delay="500"/>
                            </p:stCondLst>
                            <p:childTnLst>
                              <p:par>
                                <p:cTn id="18" presetClass="exit" nodeType="afterEffect" presetID="9" grpId="4" fill="hold">
                                  <p:stCondLst>
                                    <p:cond delay="0"/>
                                  </p:stCondLst>
                                  <p:iterate type="el" backwards="0">
                                    <p:tmAbs val="0"/>
                                  </p:iterate>
                                  <p:childTnLst>
                                    <p:animEffect filter="dissolve" transition="out">
                                      <p:cBhvr>
                                        <p:cTn id="19" dur="500" fill="hold"/>
                                        <p:tgtEl>
                                          <p:spTgt spid="765"/>
                                        </p:tgtEl>
                                      </p:cBhvr>
                                    </p:animEffect>
                                    <p:set>
                                      <p:cBhvr>
                                        <p:cTn id="20" fill="hold">
                                          <p:stCondLst>
                                            <p:cond delay="499"/>
                                          </p:stCondLst>
                                        </p:cTn>
                                        <p:tgtEl>
                                          <p:spTgt spid="765"/>
                                        </p:tgtEl>
                                        <p:attrNameLst>
                                          <p:attrName>style.visibility</p:attrName>
                                        </p:attrNameLst>
                                      </p:cBhvr>
                                      <p:to>
                                        <p:strVal val="hidden"/>
                                      </p:to>
                                    </p:set>
                                  </p:childTnLst>
                                </p:cTn>
                              </p:par>
                            </p:childTnLst>
                          </p:cTn>
                        </p:par>
                        <p:par>
                          <p:cTn id="21" fill="hold">
                            <p:stCondLst>
                              <p:cond delay="1000"/>
                            </p:stCondLst>
                            <p:childTnLst>
                              <p:par>
                                <p:cTn id="22" presetClass="entr" nodeType="afterEffect" presetID="9" grpId="5" fill="hold">
                                  <p:stCondLst>
                                    <p:cond delay="0"/>
                                  </p:stCondLst>
                                  <p:iterate type="el" backwards="0">
                                    <p:tmAbs val="0"/>
                                  </p:iterate>
                                  <p:childTnLst>
                                    <p:set>
                                      <p:cBhvr>
                                        <p:cTn id="23" fill="hold"/>
                                        <p:tgtEl>
                                          <p:spTgt spid="766"/>
                                        </p:tgtEl>
                                        <p:attrNameLst>
                                          <p:attrName>style.visibility</p:attrName>
                                        </p:attrNameLst>
                                      </p:cBhvr>
                                      <p:to>
                                        <p:strVal val="visible"/>
                                      </p:to>
                                    </p:set>
                                    <p:animEffect filter="dissolve" transition="in">
                                      <p:cBhvr>
                                        <p:cTn id="24" dur="500"/>
                                        <p:tgtEl>
                                          <p:spTgt spid="766"/>
                                        </p:tgtEl>
                                      </p:cBhvr>
                                    </p:animEffect>
                                  </p:childTnLst>
                                </p:cTn>
                              </p:par>
                            </p:childTnLst>
                          </p:cTn>
                        </p:par>
                        <p:par>
                          <p:cTn id="25" fill="hold">
                            <p:stCondLst>
                              <p:cond delay="1500"/>
                            </p:stCondLst>
                            <p:childTnLst>
                              <p:par>
                                <p:cTn id="26" presetClass="entr" nodeType="afterEffect" presetID="9" grpId="6" fill="hold">
                                  <p:stCondLst>
                                    <p:cond delay="0"/>
                                  </p:stCondLst>
                                  <p:iterate type="el" backwards="0">
                                    <p:tmAbs val="0"/>
                                  </p:iterate>
                                  <p:childTnLst>
                                    <p:set>
                                      <p:cBhvr>
                                        <p:cTn id="27" fill="hold"/>
                                        <p:tgtEl>
                                          <p:spTgt spid="767"/>
                                        </p:tgtEl>
                                        <p:attrNameLst>
                                          <p:attrName>style.visibility</p:attrName>
                                        </p:attrNameLst>
                                      </p:cBhvr>
                                      <p:to>
                                        <p:strVal val="visible"/>
                                      </p:to>
                                    </p:set>
                                    <p:animEffect filter="dissolve" transition="in">
                                      <p:cBhvr>
                                        <p:cTn id="28" dur="500"/>
                                        <p:tgtEl>
                                          <p:spTgt spid="767"/>
                                        </p:tgtEl>
                                      </p:cBhvr>
                                    </p:animEffect>
                                  </p:childTnLst>
                                </p:cTn>
                              </p:par>
                            </p:childTnLst>
                          </p:cTn>
                        </p:par>
                      </p:childTnLst>
                    </p:cTn>
                  </p:par>
                  <p:par>
                    <p:cTn id="29" fill="hold">
                      <p:stCondLst>
                        <p:cond delay="indefinite"/>
                      </p:stCondLst>
                      <p:childTnLst>
                        <p:par>
                          <p:cTn id="30" fill="hold">
                            <p:stCondLst>
                              <p:cond delay="0"/>
                            </p:stCondLst>
                            <p:childTnLst>
                              <p:par>
                                <p:cTn id="31" presetClass="exit" nodeType="clickEffect" presetID="9" grpId="7" fill="hold">
                                  <p:stCondLst>
                                    <p:cond delay="0"/>
                                  </p:stCondLst>
                                  <p:iterate type="el" backwards="0">
                                    <p:tmAbs val="0"/>
                                  </p:iterate>
                                  <p:childTnLst>
                                    <p:animEffect filter="dissolve" transition="out">
                                      <p:cBhvr>
                                        <p:cTn id="32" dur="500" fill="hold"/>
                                        <p:tgtEl>
                                          <p:spTgt spid="766"/>
                                        </p:tgtEl>
                                      </p:cBhvr>
                                    </p:animEffect>
                                    <p:set>
                                      <p:cBhvr>
                                        <p:cTn id="33" fill="hold">
                                          <p:stCondLst>
                                            <p:cond delay="499"/>
                                          </p:stCondLst>
                                        </p:cTn>
                                        <p:tgtEl>
                                          <p:spTgt spid="766"/>
                                        </p:tgtEl>
                                        <p:attrNameLst>
                                          <p:attrName>style.visibility</p:attrName>
                                        </p:attrNameLst>
                                      </p:cBhvr>
                                      <p:to>
                                        <p:strVal val="hidden"/>
                                      </p:to>
                                    </p:set>
                                  </p:childTnLst>
                                </p:cTn>
                              </p:par>
                            </p:childTnLst>
                          </p:cTn>
                        </p:par>
                        <p:par>
                          <p:cTn id="34" fill="hold">
                            <p:stCondLst>
                              <p:cond delay="500"/>
                            </p:stCondLst>
                            <p:childTnLst>
                              <p:par>
                                <p:cTn id="35" presetClass="exit" nodeType="afterEffect" presetID="9" grpId="8" fill="hold">
                                  <p:stCondLst>
                                    <p:cond delay="0"/>
                                  </p:stCondLst>
                                  <p:iterate type="el" backwards="0">
                                    <p:tmAbs val="0"/>
                                  </p:iterate>
                                  <p:childTnLst>
                                    <p:animEffect filter="dissolve" transition="out">
                                      <p:cBhvr>
                                        <p:cTn id="36" dur="500" fill="hold"/>
                                        <p:tgtEl>
                                          <p:spTgt spid="767"/>
                                        </p:tgtEl>
                                      </p:cBhvr>
                                    </p:animEffect>
                                    <p:set>
                                      <p:cBhvr>
                                        <p:cTn id="37" fill="hold">
                                          <p:stCondLst>
                                            <p:cond delay="499"/>
                                          </p:stCondLst>
                                        </p:cTn>
                                        <p:tgtEl>
                                          <p:spTgt spid="767"/>
                                        </p:tgtEl>
                                        <p:attrNameLst>
                                          <p:attrName>style.visibility</p:attrName>
                                        </p:attrNameLst>
                                      </p:cBhvr>
                                      <p:to>
                                        <p:strVal val="hidden"/>
                                      </p:to>
                                    </p:set>
                                  </p:childTnLst>
                                </p:cTn>
                              </p:par>
                            </p:childTnLst>
                          </p:cTn>
                        </p:par>
                        <p:par>
                          <p:cTn id="38" fill="hold">
                            <p:stCondLst>
                              <p:cond delay="1000"/>
                            </p:stCondLst>
                            <p:childTnLst>
                              <p:par>
                                <p:cTn id="39" presetClass="entr" nodeType="afterEffect" presetID="9" grpId="9" fill="hold">
                                  <p:stCondLst>
                                    <p:cond delay="0"/>
                                  </p:stCondLst>
                                  <p:iterate type="el" backwards="0">
                                    <p:tmAbs val="0"/>
                                  </p:iterate>
                                  <p:childTnLst>
                                    <p:set>
                                      <p:cBhvr>
                                        <p:cTn id="40" fill="hold"/>
                                        <p:tgtEl>
                                          <p:spTgt spid="768"/>
                                        </p:tgtEl>
                                        <p:attrNameLst>
                                          <p:attrName>style.visibility</p:attrName>
                                        </p:attrNameLst>
                                      </p:cBhvr>
                                      <p:to>
                                        <p:strVal val="visible"/>
                                      </p:to>
                                    </p:set>
                                    <p:animEffect filter="dissolve" transition="in">
                                      <p:cBhvr>
                                        <p:cTn id="41" dur="500"/>
                                        <p:tgtEl>
                                          <p:spTgt spid="768"/>
                                        </p:tgtEl>
                                      </p:cBhvr>
                                    </p:animEffect>
                                  </p:childTnLst>
                                </p:cTn>
                              </p:par>
                            </p:childTnLst>
                          </p:cTn>
                        </p:par>
                        <p:par>
                          <p:cTn id="42" fill="hold">
                            <p:stCondLst>
                              <p:cond delay="1500"/>
                            </p:stCondLst>
                            <p:childTnLst>
                              <p:par>
                                <p:cTn id="43" presetClass="entr" nodeType="afterEffect" presetID="9" grpId="10" fill="hold">
                                  <p:stCondLst>
                                    <p:cond delay="0"/>
                                  </p:stCondLst>
                                  <p:iterate type="el" backwards="0">
                                    <p:tmAbs val="0"/>
                                  </p:iterate>
                                  <p:childTnLst>
                                    <p:set>
                                      <p:cBhvr>
                                        <p:cTn id="44" fill="hold"/>
                                        <p:tgtEl>
                                          <p:spTgt spid="769"/>
                                        </p:tgtEl>
                                        <p:attrNameLst>
                                          <p:attrName>style.visibility</p:attrName>
                                        </p:attrNameLst>
                                      </p:cBhvr>
                                      <p:to>
                                        <p:strVal val="visible"/>
                                      </p:to>
                                    </p:set>
                                    <p:animEffect filter="dissolve" transition="in">
                                      <p:cBhvr>
                                        <p:cTn id="45" dur="500"/>
                                        <p:tgtEl>
                                          <p:spTgt spid="7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5" grpId="2"/>
      <p:bldP build="whole" bldLvl="1" animBg="1" rev="0" advAuto="0" spid="767" grpId="6"/>
      <p:bldP build="whole" bldLvl="1" animBg="1" rev="0" advAuto="0" spid="765" grpId="4"/>
      <p:bldP build="whole" bldLvl="1" animBg="1" rev="0" advAuto="0" spid="767" grpId="8"/>
      <p:bldP build="whole" bldLvl="1" animBg="1" rev="0" advAuto="0" spid="764" grpId="1"/>
      <p:bldP build="whole" bldLvl="1" animBg="1" rev="0" advAuto="0" spid="768" grpId="9"/>
      <p:bldP build="whole" bldLvl="1" animBg="1" rev="0" advAuto="0" spid="766" grpId="5"/>
      <p:bldP build="whole" bldLvl="1" animBg="1" rev="0" advAuto="0" spid="764" grpId="3"/>
      <p:bldP build="whole" bldLvl="1" animBg="1" rev="0" advAuto="0" spid="766" grpId="7"/>
      <p:bldP build="whole" bldLvl="1" animBg="1" rev="0" advAuto="0" spid="769" grpId="10"/>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3" name="Title 1"/>
          <p:cNvSpPr txBox="1"/>
          <p:nvPr>
            <p:ph type="title"/>
          </p:nvPr>
        </p:nvSpPr>
        <p:spPr>
          <a:prstGeom prst="rect">
            <a:avLst/>
          </a:prstGeom>
        </p:spPr>
        <p:txBody>
          <a:bodyPr/>
          <a:lstStyle>
            <a:lvl1pPr algn="ctr">
              <a:defRPr sz="2400"/>
            </a:lvl1pPr>
          </a:lstStyle>
          <a:p>
            <a:pPr/>
            <a:r>
              <a:t>Our multi-disciplinary team</a:t>
            </a:r>
          </a:p>
        </p:txBody>
      </p:sp>
      <p:sp>
        <p:nvSpPr>
          <p:cNvPr id="1214" name="Content Placeholder 2"/>
          <p:cNvSpPr txBox="1"/>
          <p:nvPr>
            <p:ph type="body" idx="1"/>
          </p:nvPr>
        </p:nvSpPr>
        <p:spPr>
          <a:prstGeom prst="rect">
            <a:avLst/>
          </a:prstGeom>
        </p:spPr>
        <p:txBody>
          <a:bodyPr/>
          <a:lstStyle>
            <a:lvl1pPr>
              <a:defRPr>
                <a:solidFill>
                  <a:srgbClr val="CC0000"/>
                </a:solidFill>
              </a:defRPr>
            </a:lvl1pPr>
          </a:lstStyle>
          <a:p>
            <a:pPr/>
            <a:r>
              <a:t>Insert picture of team</a:t>
            </a:r>
          </a:p>
        </p:txBody>
      </p:sp>
      <p:pic>
        <p:nvPicPr>
          <p:cNvPr id="1215" name="Picture 2" descr="Picture 2"/>
          <p:cNvPicPr>
            <a:picLocks noChangeAspect="1"/>
          </p:cNvPicPr>
          <p:nvPr/>
        </p:nvPicPr>
        <p:blipFill>
          <a:blip r:embed="rId2">
            <a:extLst/>
          </a:blip>
          <a:stretch>
            <a:fillRect/>
          </a:stretch>
        </p:blipFill>
        <p:spPr>
          <a:xfrm>
            <a:off x="122598" y="1025014"/>
            <a:ext cx="4759123" cy="3172748"/>
          </a:xfrm>
          <a:prstGeom prst="rect">
            <a:avLst/>
          </a:prstGeom>
          <a:ln w="12700">
            <a:miter lim="400000"/>
          </a:ln>
        </p:spPr>
      </p:pic>
      <p:pic>
        <p:nvPicPr>
          <p:cNvPr id="1216" name="Picture 3" descr="Picture 3"/>
          <p:cNvPicPr>
            <a:picLocks noChangeAspect="1"/>
          </p:cNvPicPr>
          <p:nvPr/>
        </p:nvPicPr>
        <p:blipFill>
          <a:blip r:embed="rId3">
            <a:extLst/>
          </a:blip>
          <a:stretch>
            <a:fillRect/>
          </a:stretch>
        </p:blipFill>
        <p:spPr>
          <a:xfrm>
            <a:off x="5372108" y="1025013"/>
            <a:ext cx="2617840" cy="3926759"/>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8" name="Title 3"/>
          <p:cNvSpPr txBox="1"/>
          <p:nvPr>
            <p:ph type="title"/>
          </p:nvPr>
        </p:nvSpPr>
        <p:spPr>
          <a:xfrm>
            <a:off x="234949" y="1106497"/>
            <a:ext cx="8677276" cy="1102521"/>
          </a:xfrm>
          <a:prstGeom prst="rect">
            <a:avLst/>
          </a:prstGeom>
        </p:spPr>
        <p:txBody>
          <a:bodyPr/>
          <a:lstStyle/>
          <a:p>
            <a:pPr algn="ctr" defTabSz="841247">
              <a:defRPr sz="1932"/>
            </a:pPr>
            <a:br/>
            <a:r>
              <a:rPr sz="2576">
                <a:solidFill>
                  <a:srgbClr val="F94D49"/>
                </a:solidFill>
              </a:rPr>
              <a:t>Questions?</a:t>
            </a:r>
            <a:br>
              <a:rPr sz="2576">
                <a:solidFill>
                  <a:srgbClr val="F94D49"/>
                </a:solidFill>
              </a:rPr>
            </a:br>
          </a:p>
        </p:txBody>
      </p:sp>
      <p:sp>
        <p:nvSpPr>
          <p:cNvPr id="1219" name="Content Placeholder 2"/>
          <p:cNvSpPr txBox="1"/>
          <p:nvPr>
            <p:ph type="body" sz="quarter" idx="1"/>
          </p:nvPr>
        </p:nvSpPr>
        <p:spPr>
          <a:xfrm>
            <a:off x="1379537" y="2731770"/>
            <a:ext cx="6400801" cy="1314451"/>
          </a:xfrm>
          <a:prstGeom prst="rect">
            <a:avLst/>
          </a:prstGeom>
        </p:spPr>
        <p:txBody>
          <a:bodyPr/>
          <a:lstStyle>
            <a:lvl1pPr>
              <a:spcBef>
                <a:spcPts val="700"/>
              </a:spcBef>
              <a:defRPr sz="3200">
                <a:solidFill>
                  <a:schemeClr val="accent2"/>
                </a:solidFill>
              </a:defRPr>
            </a:lvl1pPr>
          </a:lstStyle>
          <a:p>
            <a:pPr/>
            <a:r>
              <a:t>THANK YOU!!!</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91919"/>
        </a:solidFill>
      </p:bgPr>
    </p:bg>
    <p:spTree>
      <p:nvGrpSpPr>
        <p:cNvPr id="1" name=""/>
        <p:cNvGrpSpPr/>
        <p:nvPr/>
      </p:nvGrpSpPr>
      <p:grpSpPr>
        <a:xfrm>
          <a:off x="0" y="0"/>
          <a:ext cx="0" cy="0"/>
          <a:chOff x="0" y="0"/>
          <a:chExt cx="0" cy="0"/>
        </a:xfrm>
      </p:grpSpPr>
      <p:pic>
        <p:nvPicPr>
          <p:cNvPr id="771" name="Picture 1" descr="Picture 1"/>
          <p:cNvPicPr>
            <a:picLocks noChangeAspect="1"/>
          </p:cNvPicPr>
          <p:nvPr/>
        </p:nvPicPr>
        <p:blipFill>
          <a:blip r:embed="rId2">
            <a:extLst/>
          </a:blip>
          <a:stretch>
            <a:fillRect/>
          </a:stretch>
        </p:blipFill>
        <p:spPr>
          <a:xfrm>
            <a:off x="0" y="0"/>
            <a:ext cx="3429000" cy="5143500"/>
          </a:xfrm>
          <a:prstGeom prst="rect">
            <a:avLst/>
          </a:prstGeom>
          <a:ln w="12700">
            <a:miter lim="400000"/>
          </a:ln>
        </p:spPr>
      </p:pic>
      <p:sp>
        <p:nvSpPr>
          <p:cNvPr id="772" name="TextBox 3"/>
          <p:cNvSpPr txBox="1"/>
          <p:nvPr/>
        </p:nvSpPr>
        <p:spPr>
          <a:xfrm>
            <a:off x="3429000" y="882653"/>
            <a:ext cx="5715000" cy="510471"/>
          </a:xfrm>
          <a:prstGeom prst="rect">
            <a:avLst/>
          </a:prstGeom>
          <a:ln w="12700">
            <a:miter lim="400000"/>
          </a:ln>
          <a:extLst>
            <a:ext uri="{C572A759-6A51-4108-AA02-DFA0A04FC94B}">
              <ma14:wrappingTextBoxFlag xmlns:ma14="http://schemas.microsoft.com/office/mac/drawingml/2011/main" val="1"/>
            </a:ext>
          </a:extLst>
        </p:spPr>
        <p:txBody>
          <a:bodyPr lIns="45684" tIns="45684" rIns="45684" bIns="45684">
            <a:spAutoFit/>
          </a:bodyPr>
          <a:lstStyle>
            <a:lvl1pPr defTabSz="456833">
              <a:defRPr sz="2400">
                <a:solidFill>
                  <a:schemeClr val="accent3">
                    <a:lumOff val="44000"/>
                  </a:schemeClr>
                </a:solidFill>
                <a:latin typeface="Avenir Light"/>
                <a:ea typeface="Avenir Light"/>
                <a:cs typeface="Avenir Light"/>
                <a:sym typeface="Avenir Light"/>
              </a:defRPr>
            </a:lvl1pPr>
          </a:lstStyle>
          <a:p>
            <a:pPr/>
            <a:r>
              <a:t>Sickle Cell Disease</a:t>
            </a:r>
          </a:p>
        </p:txBody>
      </p:sp>
      <p:sp>
        <p:nvSpPr>
          <p:cNvPr id="773" name="TextBox 4"/>
          <p:cNvSpPr txBox="1"/>
          <p:nvPr/>
        </p:nvSpPr>
        <p:spPr>
          <a:xfrm>
            <a:off x="3429000" y="1574803"/>
            <a:ext cx="5448300" cy="510471"/>
          </a:xfrm>
          <a:prstGeom prst="rect">
            <a:avLst/>
          </a:prstGeom>
          <a:ln w="12700">
            <a:miter lim="400000"/>
          </a:ln>
          <a:extLst>
            <a:ext uri="{C572A759-6A51-4108-AA02-DFA0A04FC94B}">
              <ma14:wrappingTextBoxFlag xmlns:ma14="http://schemas.microsoft.com/office/mac/drawingml/2011/main" val="1"/>
            </a:ext>
          </a:extLst>
        </p:spPr>
        <p:txBody>
          <a:bodyPr lIns="45684" tIns="45684" rIns="45684" bIns="45684">
            <a:spAutoFit/>
          </a:bodyPr>
          <a:lstStyle>
            <a:lvl1pPr defTabSz="456833">
              <a:defRPr sz="2400">
                <a:solidFill>
                  <a:schemeClr val="accent3">
                    <a:lumOff val="44000"/>
                  </a:schemeClr>
                </a:solidFill>
                <a:latin typeface="Avenir Light"/>
                <a:ea typeface="Avenir Light"/>
                <a:cs typeface="Avenir Light"/>
                <a:sym typeface="Avenir Light"/>
              </a:defRPr>
            </a:lvl1pPr>
          </a:lstStyle>
          <a:p>
            <a:pPr/>
            <a:r>
              <a:t>Affects ~ 100,000 in the United States</a:t>
            </a:r>
          </a:p>
        </p:txBody>
      </p:sp>
      <p:pic>
        <p:nvPicPr>
          <p:cNvPr id="774" name="Picture 9" descr="Picture 9"/>
          <p:cNvPicPr>
            <a:picLocks noChangeAspect="1"/>
          </p:cNvPicPr>
          <p:nvPr/>
        </p:nvPicPr>
        <p:blipFill>
          <a:blip r:embed="rId3">
            <a:extLst/>
          </a:blip>
          <a:stretch>
            <a:fillRect/>
          </a:stretch>
        </p:blipFill>
        <p:spPr>
          <a:xfrm>
            <a:off x="3687128" y="2197100"/>
            <a:ext cx="4523428" cy="283845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6" name="Rectangle 6"/>
          <p:cNvSpPr/>
          <p:nvPr/>
        </p:nvSpPr>
        <p:spPr>
          <a:xfrm>
            <a:off x="57246" y="4550257"/>
            <a:ext cx="9032682" cy="638821"/>
          </a:xfrm>
          <a:prstGeom prst="rect">
            <a:avLst/>
          </a:prstGeom>
          <a:solidFill>
            <a:schemeClr val="accent3">
              <a:lumOff val="44000"/>
            </a:schemeClr>
          </a:solidFill>
          <a:ln>
            <a:solidFill>
              <a:schemeClr val="accent3">
                <a:lumOff val="44000"/>
              </a:schemeClr>
            </a:solidFill>
          </a:ln>
        </p:spPr>
        <p:txBody>
          <a:bodyPr lIns="45719" rIns="45719"/>
          <a:lstStyle/>
          <a:p>
            <a:pPr defTabSz="914378">
              <a:defRPr sz="2400"/>
            </a:pPr>
          </a:p>
        </p:txBody>
      </p:sp>
      <p:sp>
        <p:nvSpPr>
          <p:cNvPr id="777" name="Title 1"/>
          <p:cNvSpPr txBox="1"/>
          <p:nvPr/>
        </p:nvSpPr>
        <p:spPr>
          <a:xfrm>
            <a:off x="234950" y="157971"/>
            <a:ext cx="8677275" cy="6923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100"/>
            </a:lvl1pPr>
          </a:lstStyle>
          <a:p>
            <a:pPr/>
            <a:r>
              <a:t>Red Blood Cells Are Affected In Sickle Cell Disease</a:t>
            </a:r>
          </a:p>
        </p:txBody>
      </p:sp>
      <p:pic>
        <p:nvPicPr>
          <p:cNvPr id="778" name="Picture 6" descr="Picture 6"/>
          <p:cNvPicPr>
            <a:picLocks noChangeAspect="1"/>
          </p:cNvPicPr>
          <p:nvPr/>
        </p:nvPicPr>
        <p:blipFill>
          <a:blip r:embed="rId2">
            <a:extLst/>
          </a:blip>
          <a:stretch>
            <a:fillRect/>
          </a:stretch>
        </p:blipFill>
        <p:spPr>
          <a:xfrm>
            <a:off x="234950" y="1106487"/>
            <a:ext cx="4344988" cy="3398194"/>
          </a:xfrm>
          <a:prstGeom prst="rect">
            <a:avLst/>
          </a:prstGeom>
          <a:ln w="12700">
            <a:miter lim="400000"/>
          </a:ln>
        </p:spPr>
      </p:pic>
      <p:sp>
        <p:nvSpPr>
          <p:cNvPr id="779" name="Rectangle 2"/>
          <p:cNvSpPr txBox="1"/>
          <p:nvPr/>
        </p:nvSpPr>
        <p:spPr>
          <a:xfrm>
            <a:off x="4579942" y="1106497"/>
            <a:ext cx="4332288" cy="21032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300"/>
              </a:spcBef>
            </a:pPr>
            <a:r>
              <a:t>Leads to:</a:t>
            </a:r>
            <a:endParaRPr>
              <a:latin typeface="Whitney Book"/>
              <a:ea typeface="Whitney Book"/>
              <a:cs typeface="Whitney Book"/>
              <a:sym typeface="Whitney Book"/>
            </a:endParaRPr>
          </a:p>
          <a:p>
            <a:pPr marL="285742" indent="-285742">
              <a:spcBef>
                <a:spcPts val="300"/>
              </a:spcBef>
              <a:buSzPct val="100000"/>
              <a:buFont typeface="Arial"/>
              <a:buChar char="•"/>
            </a:pPr>
            <a:r>
              <a:t>recurrent &amp; painful blood clotting crises</a:t>
            </a:r>
            <a:endParaRPr>
              <a:latin typeface="Whitney Book"/>
              <a:ea typeface="Whitney Book"/>
              <a:cs typeface="Whitney Book"/>
              <a:sym typeface="Whitney Book"/>
            </a:endParaRPr>
          </a:p>
          <a:p>
            <a:pPr marL="285742" indent="-285742">
              <a:spcBef>
                <a:spcPts val="300"/>
              </a:spcBef>
              <a:buSzPct val="100000"/>
              <a:buFont typeface="Arial"/>
              <a:buChar char="•"/>
            </a:pPr>
            <a:r>
              <a:t>multiple organ failures </a:t>
            </a:r>
          </a:p>
          <a:p>
            <a:pPr>
              <a:spcBef>
                <a:spcPts val="300"/>
              </a:spcBef>
            </a:pPr>
            <a:r>
              <a:t>→ stroke, infections, acute chest syndrome,…</a:t>
            </a:r>
            <a:endParaRPr>
              <a:latin typeface="Whitney Book"/>
              <a:ea typeface="Whitney Book"/>
              <a:cs typeface="Whitney Book"/>
              <a:sym typeface="Whitney Book"/>
            </a:endParaRPr>
          </a:p>
          <a:p>
            <a:pPr marL="285742" indent="-285742">
              <a:spcBef>
                <a:spcPts val="300"/>
              </a:spcBef>
              <a:buSzPct val="100000"/>
              <a:buFont typeface="Arial"/>
              <a:buChar char="•"/>
            </a:pPr>
            <a:r>
              <a:t>anemia (need of regular blood transfusions)</a:t>
            </a:r>
          </a:p>
        </p:txBody>
      </p:sp>
      <p:sp>
        <p:nvSpPr>
          <p:cNvPr id="780" name="Down Arrow 3"/>
          <p:cNvSpPr/>
          <p:nvPr/>
        </p:nvSpPr>
        <p:spPr>
          <a:xfrm>
            <a:off x="6064062" y="3798787"/>
            <a:ext cx="363983"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002"/>
                </a:moveTo>
                <a:lnTo>
                  <a:pt x="5400" y="13002"/>
                </a:lnTo>
                <a:lnTo>
                  <a:pt x="5400" y="0"/>
                </a:lnTo>
                <a:lnTo>
                  <a:pt x="16200" y="0"/>
                </a:lnTo>
                <a:lnTo>
                  <a:pt x="16200" y="13002"/>
                </a:lnTo>
                <a:lnTo>
                  <a:pt x="21600" y="13002"/>
                </a:lnTo>
                <a:lnTo>
                  <a:pt x="10800" y="21600"/>
                </a:lnTo>
                <a:close/>
              </a:path>
            </a:pathLst>
          </a:custGeom>
          <a:solidFill>
            <a:srgbClr val="3366CC"/>
          </a:solidFill>
          <a:ln w="12700">
            <a:miter lim="400000"/>
          </a:ln>
        </p:spPr>
        <p:txBody>
          <a:bodyPr lIns="45719" rIns="45719"/>
          <a:lstStyle/>
          <a:p>
            <a:pPr defTabSz="914378">
              <a:defRPr sz="2400"/>
            </a:pPr>
          </a:p>
        </p:txBody>
      </p:sp>
      <p:sp>
        <p:nvSpPr>
          <p:cNvPr id="781" name="Down Arrow 8"/>
          <p:cNvSpPr/>
          <p:nvPr/>
        </p:nvSpPr>
        <p:spPr>
          <a:xfrm>
            <a:off x="5354611" y="3798787"/>
            <a:ext cx="363983"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002"/>
                </a:moveTo>
                <a:lnTo>
                  <a:pt x="5400" y="13002"/>
                </a:lnTo>
                <a:lnTo>
                  <a:pt x="5400" y="0"/>
                </a:lnTo>
                <a:lnTo>
                  <a:pt x="16200" y="0"/>
                </a:lnTo>
                <a:lnTo>
                  <a:pt x="16200" y="13002"/>
                </a:lnTo>
                <a:lnTo>
                  <a:pt x="21600" y="13002"/>
                </a:lnTo>
                <a:lnTo>
                  <a:pt x="10800" y="21600"/>
                </a:lnTo>
                <a:close/>
              </a:path>
            </a:pathLst>
          </a:custGeom>
          <a:solidFill>
            <a:srgbClr val="3366CC"/>
          </a:solidFill>
          <a:ln w="12700">
            <a:miter lim="400000"/>
          </a:ln>
        </p:spPr>
        <p:txBody>
          <a:bodyPr lIns="45719" rIns="45719"/>
          <a:lstStyle/>
          <a:p>
            <a:pPr defTabSz="914378">
              <a:defRPr sz="2400"/>
            </a:pPr>
          </a:p>
        </p:txBody>
      </p:sp>
      <p:sp>
        <p:nvSpPr>
          <p:cNvPr id="782" name="Down Arrow 9"/>
          <p:cNvSpPr/>
          <p:nvPr/>
        </p:nvSpPr>
        <p:spPr>
          <a:xfrm>
            <a:off x="6773513" y="3798787"/>
            <a:ext cx="363983" cy="45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002"/>
                </a:moveTo>
                <a:lnTo>
                  <a:pt x="5400" y="13002"/>
                </a:lnTo>
                <a:lnTo>
                  <a:pt x="5400" y="0"/>
                </a:lnTo>
                <a:lnTo>
                  <a:pt x="16200" y="0"/>
                </a:lnTo>
                <a:lnTo>
                  <a:pt x="16200" y="13002"/>
                </a:lnTo>
                <a:lnTo>
                  <a:pt x="21600" y="13002"/>
                </a:lnTo>
                <a:lnTo>
                  <a:pt x="10800" y="21600"/>
                </a:lnTo>
                <a:close/>
              </a:path>
            </a:pathLst>
          </a:custGeom>
          <a:solidFill>
            <a:srgbClr val="3366CC"/>
          </a:solidFill>
          <a:ln w="12700">
            <a:miter lim="400000"/>
          </a:ln>
        </p:spPr>
        <p:txBody>
          <a:bodyPr lIns="45719" rIns="45719"/>
          <a:lstStyle/>
          <a:p>
            <a:pPr defTabSz="914378">
              <a:defRPr sz="2400"/>
            </a:pPr>
          </a:p>
        </p:txBody>
      </p:sp>
      <p:sp>
        <p:nvSpPr>
          <p:cNvPr id="783" name="Rectangle 5"/>
          <p:cNvSpPr/>
          <p:nvPr/>
        </p:nvSpPr>
        <p:spPr>
          <a:xfrm>
            <a:off x="241302" y="4550266"/>
            <a:ext cx="8677276" cy="313392"/>
          </a:xfrm>
          <a:prstGeom prst="rect">
            <a:avLst/>
          </a:prstGeom>
          <a:solidFill>
            <a:schemeClr val="accent3">
              <a:lumOff val="44000"/>
            </a:schemeClr>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200000"/>
              </a:lnSpc>
              <a:defRPr b="1" sz="1600">
                <a:solidFill>
                  <a:srgbClr val="FF0000"/>
                </a:solidFill>
              </a:defRPr>
            </a:lvl1pPr>
          </a:lstStyle>
          <a:p>
            <a:pPr/>
            <a:r>
              <a:t>WE ARE DEDICATED TO FIND A CURE FOR THIS DEVASTATING CONDITION</a:t>
            </a:r>
          </a:p>
        </p:txBody>
      </p:sp>
      <p:sp>
        <p:nvSpPr>
          <p:cNvPr id="784" name="Rectangle 4"/>
          <p:cNvSpPr txBox="1"/>
          <p:nvPr/>
        </p:nvSpPr>
        <p:spPr>
          <a:xfrm>
            <a:off x="4229894" y="4274310"/>
            <a:ext cx="3940110" cy="3506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solidFill>
                  <a:srgbClr val="FF0000"/>
                </a:solidFill>
              </a:defRPr>
            </a:lvl1pPr>
          </a:lstStyle>
          <a:p>
            <a:pPr/>
            <a:r>
              <a:t>Poor quality of life, shorter lifespan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779">
                                            <p:txEl>
                                              <p:pRg st="2" end="2"/>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779">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1" fill="hold">
                                  <p:stCondLst>
                                    <p:cond delay="0"/>
                                  </p:stCondLst>
                                  <p:iterate type="el" backwards="0">
                                    <p:tmAbs val="0"/>
                                  </p:iterate>
                                  <p:childTnLst>
                                    <p:set>
                                      <p:cBhvr>
                                        <p:cTn id="17" fill="hold"/>
                                        <p:tgtEl>
                                          <p:spTgt spid="77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2" fill="hold">
                                  <p:stCondLst>
                                    <p:cond delay="0"/>
                                  </p:stCondLst>
                                  <p:iterate type="el" backwards="0">
                                    <p:tmAbs val="0"/>
                                  </p:iterate>
                                  <p:childTnLst>
                                    <p:set>
                                      <p:cBhvr>
                                        <p:cTn id="21" fill="hold"/>
                                        <p:tgtEl>
                                          <p:spTgt spid="780"/>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3" fill="hold">
                                  <p:stCondLst>
                                    <p:cond delay="0"/>
                                  </p:stCondLst>
                                  <p:iterate type="el" backwards="0">
                                    <p:tmAbs val="0"/>
                                  </p:iterate>
                                  <p:childTnLst>
                                    <p:set>
                                      <p:cBhvr>
                                        <p:cTn id="24" fill="hold"/>
                                        <p:tgtEl>
                                          <p:spTgt spid="781"/>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4" fill="hold">
                                  <p:stCondLst>
                                    <p:cond delay="0"/>
                                  </p:stCondLst>
                                  <p:iterate type="el" backwards="0">
                                    <p:tmAbs val="0"/>
                                  </p:iterate>
                                  <p:childTnLst>
                                    <p:set>
                                      <p:cBhvr>
                                        <p:cTn id="27" fill="hold"/>
                                        <p:tgtEl>
                                          <p:spTgt spid="782"/>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5" fill="hold">
                                  <p:stCondLst>
                                    <p:cond delay="0"/>
                                  </p:stCondLst>
                                  <p:iterate type="el" backwards="0">
                                    <p:tmAbs val="0"/>
                                  </p:iterate>
                                  <p:childTnLst>
                                    <p:set>
                                      <p:cBhvr>
                                        <p:cTn id="30" fill="hold"/>
                                        <p:tgtEl>
                                          <p:spTgt spid="7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6" fill="hold">
                                  <p:stCondLst>
                                    <p:cond delay="0"/>
                                  </p:stCondLst>
                                  <p:iterate type="el" backwards="0">
                                    <p:tmAbs val="0"/>
                                  </p:iterate>
                                  <p:childTnLst>
                                    <p:set>
                                      <p:cBhvr>
                                        <p:cTn id="34" fill="hold"/>
                                        <p:tgtEl>
                                          <p:spTgt spid="7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4" grpId="5"/>
      <p:bldP build="whole" bldLvl="1" animBg="1" rev="0" advAuto="0" spid="781" grpId="3"/>
      <p:bldP build="p" bldLvl="5" animBg="1" rev="0" advAuto="0" spid="779" grpId="1"/>
      <p:bldP build="whole" bldLvl="1" animBg="1" rev="0" advAuto="0" spid="780" grpId="2"/>
      <p:bldP build="whole" bldLvl="1" animBg="1" rev="0" advAuto="0" spid="783" grpId="6"/>
      <p:bldP build="whole" bldLvl="1" animBg="1" rev="0" advAuto="0" spid="782"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Content Placeholder 2"/>
          <p:cNvSpPr txBox="1"/>
          <p:nvPr>
            <p:ph type="body" idx="4294967295"/>
          </p:nvPr>
        </p:nvSpPr>
        <p:spPr>
          <a:xfrm>
            <a:off x="457200" y="1108691"/>
            <a:ext cx="8229600" cy="2914651"/>
          </a:xfrm>
          <a:prstGeom prst="rect">
            <a:avLst/>
          </a:prstGeom>
        </p:spPr>
        <p:txBody>
          <a:bodyPr lIns="40736" tIns="40736" rIns="40736" bIns="40736"/>
          <a:lstStyle/>
          <a:p>
            <a:pPr marL="328272" indent="-239070" defTabSz="685800">
              <a:lnSpc>
                <a:spcPct val="80000"/>
              </a:lnSpc>
              <a:spcBef>
                <a:spcPts val="300"/>
              </a:spcBef>
              <a:buChar char="■"/>
              <a:defRPr sz="1350" u="sng">
                <a:latin typeface="Times New Roman"/>
                <a:ea typeface="Times New Roman"/>
                <a:cs typeface="Times New Roman"/>
                <a:sym typeface="Times New Roman"/>
              </a:defRPr>
            </a:pPr>
            <a:r>
              <a:t>Neurologic</a:t>
            </a:r>
          </a:p>
          <a:p>
            <a:pPr lvl="1" marL="628004" indent="-239070" defTabSz="685800">
              <a:lnSpc>
                <a:spcPct val="80000"/>
              </a:lnSpc>
              <a:spcBef>
                <a:spcPts val="300"/>
              </a:spcBef>
              <a:buChar char="◻"/>
              <a:defRPr sz="1350">
                <a:latin typeface="Times New Roman"/>
                <a:ea typeface="Times New Roman"/>
                <a:cs typeface="Times New Roman"/>
                <a:sym typeface="Times New Roman"/>
              </a:defRPr>
            </a:pPr>
            <a:r>
              <a:t>11% will have a stroke before age 18</a:t>
            </a:r>
            <a:endParaRPr sz="1425"/>
          </a:p>
          <a:p>
            <a:pPr lvl="1" marL="628004" indent="-239070" defTabSz="685800">
              <a:lnSpc>
                <a:spcPct val="80000"/>
              </a:lnSpc>
              <a:spcBef>
                <a:spcPts val="300"/>
              </a:spcBef>
              <a:buChar char="◻"/>
              <a:defRPr sz="1350">
                <a:latin typeface="Times New Roman"/>
                <a:ea typeface="Times New Roman"/>
                <a:cs typeface="Times New Roman"/>
                <a:sym typeface="Times New Roman"/>
              </a:defRPr>
            </a:pPr>
            <a:r>
              <a:t>1/3 will develop silent stroke by age 15</a:t>
            </a:r>
            <a:endParaRPr sz="1425"/>
          </a:p>
          <a:p>
            <a:pPr lvl="1" marL="628004" indent="-239070" defTabSz="685800">
              <a:lnSpc>
                <a:spcPct val="80000"/>
              </a:lnSpc>
              <a:spcBef>
                <a:spcPts val="300"/>
              </a:spcBef>
              <a:buChar char="◻"/>
              <a:defRPr sz="1350">
                <a:latin typeface="Times New Roman"/>
                <a:ea typeface="Times New Roman"/>
                <a:cs typeface="Times New Roman"/>
                <a:sym typeface="Times New Roman"/>
              </a:defRPr>
            </a:pPr>
            <a:r>
              <a:t>Transcranial doppler (TCD) predictive</a:t>
            </a:r>
            <a:endParaRPr sz="1425"/>
          </a:p>
          <a:p>
            <a:pPr lvl="1" marL="628004" indent="-239070" defTabSz="685800">
              <a:lnSpc>
                <a:spcPct val="80000"/>
              </a:lnSpc>
              <a:spcBef>
                <a:spcPts val="300"/>
              </a:spcBef>
              <a:buChar char="◻"/>
              <a:defRPr sz="1350">
                <a:latin typeface="Times New Roman"/>
                <a:ea typeface="Times New Roman"/>
                <a:cs typeface="Times New Roman"/>
                <a:sym typeface="Times New Roman"/>
              </a:defRPr>
            </a:pPr>
            <a:r>
              <a:t>Cognitive dysfunction </a:t>
            </a:r>
            <a:endParaRPr sz="1425"/>
          </a:p>
          <a:p>
            <a:pPr marL="328272" indent="-239070" defTabSz="685800">
              <a:lnSpc>
                <a:spcPct val="80000"/>
              </a:lnSpc>
              <a:spcBef>
                <a:spcPts val="300"/>
              </a:spcBef>
              <a:buChar char="■"/>
              <a:defRPr sz="1350" u="sng">
                <a:latin typeface="Times New Roman"/>
                <a:ea typeface="Times New Roman"/>
                <a:cs typeface="Times New Roman"/>
                <a:sym typeface="Times New Roman"/>
              </a:defRPr>
            </a:pPr>
            <a:r>
              <a:t>Pulmonary issues</a:t>
            </a:r>
          </a:p>
          <a:p>
            <a:pPr lvl="1" marL="547125" indent="-204583" defTabSz="685800">
              <a:lnSpc>
                <a:spcPct val="80000"/>
              </a:lnSpc>
              <a:spcBef>
                <a:spcPts val="300"/>
              </a:spcBef>
              <a:buChar char="◻"/>
              <a:defRPr sz="1350">
                <a:latin typeface="Times New Roman"/>
                <a:ea typeface="Times New Roman"/>
                <a:cs typeface="Times New Roman"/>
                <a:sym typeface="Times New Roman"/>
              </a:defRPr>
            </a:pPr>
            <a:r>
              <a:t>Acute chest syndrome</a:t>
            </a:r>
            <a:endParaRPr sz="1425"/>
          </a:p>
          <a:p>
            <a:pPr lvl="1" marL="547125" indent="-204583" defTabSz="685800">
              <a:lnSpc>
                <a:spcPct val="80000"/>
              </a:lnSpc>
              <a:spcBef>
                <a:spcPts val="300"/>
              </a:spcBef>
              <a:buChar char="◻"/>
              <a:defRPr sz="1350">
                <a:latin typeface="Times New Roman"/>
                <a:ea typeface="Times New Roman"/>
                <a:cs typeface="Times New Roman"/>
                <a:sym typeface="Times New Roman"/>
              </a:defRPr>
            </a:pPr>
            <a:r>
              <a:t>Pulmonary hypertension 40% by age 40</a:t>
            </a:r>
            <a:endParaRPr sz="1425"/>
          </a:p>
          <a:p>
            <a:pPr marL="328272" indent="-239070" defTabSz="685800">
              <a:lnSpc>
                <a:spcPct val="80000"/>
              </a:lnSpc>
              <a:spcBef>
                <a:spcPts val="300"/>
              </a:spcBef>
              <a:buChar char="■"/>
              <a:defRPr sz="1350" u="sng">
                <a:latin typeface="Times New Roman"/>
                <a:ea typeface="Times New Roman"/>
                <a:cs typeface="Times New Roman"/>
                <a:sym typeface="Times New Roman"/>
              </a:defRPr>
            </a:pPr>
            <a:r>
              <a:t>Renal insufficiency</a:t>
            </a:r>
          </a:p>
          <a:p>
            <a:pPr marL="328272" indent="-239070" defTabSz="685800">
              <a:lnSpc>
                <a:spcPct val="80000"/>
              </a:lnSpc>
              <a:spcBef>
                <a:spcPts val="300"/>
              </a:spcBef>
              <a:buChar char="■"/>
              <a:defRPr sz="1350" u="sng">
                <a:latin typeface="Times New Roman"/>
                <a:ea typeface="Times New Roman"/>
                <a:cs typeface="Times New Roman"/>
                <a:sym typeface="Times New Roman"/>
              </a:defRPr>
            </a:pPr>
            <a:r>
              <a:t>Infection risks</a:t>
            </a:r>
          </a:p>
          <a:p>
            <a:pPr marL="328272" indent="-239070" defTabSz="685800">
              <a:lnSpc>
                <a:spcPct val="80000"/>
              </a:lnSpc>
              <a:spcBef>
                <a:spcPts val="300"/>
              </a:spcBef>
              <a:buChar char="■"/>
              <a:defRPr sz="1350" u="sng">
                <a:latin typeface="Times New Roman"/>
                <a:ea typeface="Times New Roman"/>
                <a:cs typeface="Times New Roman"/>
                <a:sym typeface="Times New Roman"/>
              </a:defRPr>
            </a:pPr>
            <a:r>
              <a:t>Vasocclusive crises </a:t>
            </a:r>
            <a:r>
              <a:rPr u="none"/>
              <a:t>= pain crises</a:t>
            </a:r>
            <a:endParaRPr u="none"/>
          </a:p>
          <a:p>
            <a:pPr lvl="1" marL="547125" indent="-204583" defTabSz="685800">
              <a:lnSpc>
                <a:spcPct val="80000"/>
              </a:lnSpc>
              <a:spcBef>
                <a:spcPts val="300"/>
              </a:spcBef>
              <a:buChar char="◻"/>
              <a:defRPr sz="1350">
                <a:latin typeface="Times New Roman"/>
                <a:ea typeface="Times New Roman"/>
                <a:cs typeface="Times New Roman"/>
                <a:sym typeface="Times New Roman"/>
              </a:defRPr>
            </a:pPr>
            <a:r>
              <a:t>Bone infarctions</a:t>
            </a:r>
            <a:endParaRPr sz="1425"/>
          </a:p>
          <a:p>
            <a:pPr marL="247398" indent="-204583" defTabSz="685800">
              <a:lnSpc>
                <a:spcPct val="80000"/>
              </a:lnSpc>
              <a:spcBef>
                <a:spcPts val="400"/>
              </a:spcBef>
              <a:buChar char="■"/>
              <a:defRPr sz="1350" u="sng">
                <a:latin typeface="Times New Roman"/>
                <a:ea typeface="Times New Roman"/>
                <a:cs typeface="Times New Roman"/>
                <a:sym typeface="Times New Roman"/>
              </a:defRPr>
            </a:pPr>
            <a:r>
              <a:t>Iron overload from chronic transfusion also causes end organ damage</a:t>
            </a:r>
            <a:br/>
          </a:p>
        </p:txBody>
      </p:sp>
      <p:sp>
        <p:nvSpPr>
          <p:cNvPr id="787" name="Rectangle 2"/>
          <p:cNvSpPr txBox="1"/>
          <p:nvPr/>
        </p:nvSpPr>
        <p:spPr>
          <a:xfrm>
            <a:off x="329981" y="95287"/>
            <a:ext cx="8229601" cy="666676"/>
          </a:xfrm>
          <a:prstGeom prst="rect">
            <a:avLst/>
          </a:prstGeom>
          <a:ln w="12700">
            <a:miter lim="400000"/>
          </a:ln>
          <a:extLst>
            <a:ext uri="{C572A759-6A51-4108-AA02-DFA0A04FC94B}">
              <ma14:wrappingTextBoxFlag xmlns:ma14="http://schemas.microsoft.com/office/mac/drawingml/2011/main" val="1"/>
            </a:ext>
          </a:extLst>
        </p:spPr>
        <p:txBody>
          <a:bodyPr lIns="45677" tIns="45677" rIns="45677" bIns="45677" anchor="ctr">
            <a:spAutoFit/>
          </a:bodyPr>
          <a:lstStyle>
            <a:lvl1pPr algn="ctr">
              <a:defRPr sz="4000">
                <a:latin typeface="Times New Roman"/>
                <a:ea typeface="Times New Roman"/>
                <a:cs typeface="Times New Roman"/>
                <a:sym typeface="Times New Roman"/>
              </a:defRPr>
            </a:lvl1pPr>
          </a:lstStyle>
          <a:p>
            <a:pPr/>
            <a:r>
              <a:t>Long term organ damage in SCD</a:t>
            </a:r>
          </a:p>
        </p:txBody>
      </p:sp>
      <p:pic>
        <p:nvPicPr>
          <p:cNvPr id="788" name="Picture 7" descr="Picture 7"/>
          <p:cNvPicPr>
            <a:picLocks noChangeAspect="1"/>
          </p:cNvPicPr>
          <p:nvPr/>
        </p:nvPicPr>
        <p:blipFill>
          <a:blip r:embed="rId2">
            <a:extLst/>
          </a:blip>
          <a:srcRect l="10167" t="0" r="0" b="0"/>
          <a:stretch>
            <a:fillRect/>
          </a:stretch>
        </p:blipFill>
        <p:spPr>
          <a:xfrm>
            <a:off x="6553241" y="1083492"/>
            <a:ext cx="2168526" cy="148828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786">
                                            <p:bg/>
                                          </p:spTgt>
                                        </p:tgtEl>
                                        <p:attrNameLst>
                                          <p:attrName>style.visibility</p:attrName>
                                        </p:attrNameLst>
                                      </p:cBhvr>
                                      <p:to>
                                        <p:strVal val="visible"/>
                                      </p:to>
                                    </p:set>
                                    <p:anim calcmode="lin" valueType="num">
                                      <p:cBhvr>
                                        <p:cTn id="7" dur="500" fill="hold"/>
                                        <p:tgtEl>
                                          <p:spTgt spid="786">
                                            <p:bg/>
                                          </p:spTgt>
                                        </p:tgtEl>
                                        <p:attrNameLst>
                                          <p:attrName>ppt_x</p:attrName>
                                        </p:attrNameLst>
                                      </p:cBhvr>
                                      <p:tavLst>
                                        <p:tav tm="0">
                                          <p:val>
                                            <p:strVal val="#ppt_x"/>
                                          </p:val>
                                        </p:tav>
                                        <p:tav tm="100000">
                                          <p:val>
                                            <p:strVal val="#ppt_x"/>
                                          </p:val>
                                        </p:tav>
                                      </p:tavLst>
                                    </p:anim>
                                    <p:anim calcmode="lin" valueType="num">
                                      <p:cBhvr>
                                        <p:cTn id="8" dur="500" fill="hold"/>
                                        <p:tgtEl>
                                          <p:spTgt spid="78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786">
                                            <p:txEl>
                                              <p:pRg st="0" end="0"/>
                                            </p:txEl>
                                          </p:spTgt>
                                        </p:tgtEl>
                                        <p:attrNameLst>
                                          <p:attrName>style.visibility</p:attrName>
                                        </p:attrNameLst>
                                      </p:cBhvr>
                                      <p:to>
                                        <p:strVal val="visible"/>
                                      </p:to>
                                    </p:set>
                                    <p:anim calcmode="lin" valueType="num">
                                      <p:cBhvr>
                                        <p:cTn id="11" dur="500" fill="hold"/>
                                        <p:tgtEl>
                                          <p:spTgt spid="78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786">
                                            <p:txEl>
                                              <p:pRg st="0" end="0"/>
                                            </p:txEl>
                                          </p:spTgt>
                                        </p:tgtEl>
                                        <p:attrNameLst>
                                          <p:attrName>ppt_y</p:attrName>
                                        </p:attrNameLst>
                                      </p:cBhvr>
                                      <p:tavLst>
                                        <p:tav tm="0">
                                          <p:val>
                                            <p:strVal val="1+#ppt_h/2"/>
                                          </p:val>
                                        </p:tav>
                                        <p:tav tm="100000">
                                          <p:val>
                                            <p:strVal val="#ppt_y"/>
                                          </p:val>
                                        </p:tav>
                                      </p:tavLst>
                                    </p:anim>
                                  </p:childTnLst>
                                </p:cTn>
                              </p:par>
                              <p:par>
                                <p:cTn id="13" presetClass="entr" nodeType="withEffect" presetSubtype="4" presetID="2" grpId="1" fill="hold">
                                  <p:stCondLst>
                                    <p:cond delay="0"/>
                                  </p:stCondLst>
                                  <p:iterate type="el" backwards="0">
                                    <p:tmAbs val="0"/>
                                  </p:iterate>
                                  <p:childTnLst>
                                    <p:set>
                                      <p:cBhvr>
                                        <p:cTn id="14" fill="hold"/>
                                        <p:tgtEl>
                                          <p:spTgt spid="786">
                                            <p:txEl>
                                              <p:pRg st="1" end="1"/>
                                            </p:txEl>
                                          </p:spTgt>
                                        </p:tgtEl>
                                        <p:attrNameLst>
                                          <p:attrName>style.visibility</p:attrName>
                                        </p:attrNameLst>
                                      </p:cBhvr>
                                      <p:to>
                                        <p:strVal val="visible"/>
                                      </p:to>
                                    </p:set>
                                    <p:anim calcmode="lin" valueType="num">
                                      <p:cBhvr>
                                        <p:cTn id="15" dur="500" fill="hold"/>
                                        <p:tgtEl>
                                          <p:spTgt spid="78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86">
                                            <p:txEl>
                                              <p:pRg st="1" end="1"/>
                                            </p:txEl>
                                          </p:spTgt>
                                        </p:tgtEl>
                                        <p:attrNameLst>
                                          <p:attrName>ppt_y</p:attrName>
                                        </p:attrNameLst>
                                      </p:cBhvr>
                                      <p:tavLst>
                                        <p:tav tm="0">
                                          <p:val>
                                            <p:strVal val="1+#ppt_h/2"/>
                                          </p:val>
                                        </p:tav>
                                        <p:tav tm="100000">
                                          <p:val>
                                            <p:strVal val="#ppt_y"/>
                                          </p:val>
                                        </p:tav>
                                      </p:tavLst>
                                    </p:anim>
                                  </p:childTnLst>
                                </p:cTn>
                              </p:par>
                              <p:par>
                                <p:cTn id="17" presetClass="entr" nodeType="withEffect" presetSubtype="4" presetID="2" grpId="1" fill="hold">
                                  <p:stCondLst>
                                    <p:cond delay="0"/>
                                  </p:stCondLst>
                                  <p:iterate type="el" backwards="0">
                                    <p:tmAbs val="0"/>
                                  </p:iterate>
                                  <p:childTnLst>
                                    <p:set>
                                      <p:cBhvr>
                                        <p:cTn id="18" fill="hold"/>
                                        <p:tgtEl>
                                          <p:spTgt spid="786">
                                            <p:txEl>
                                              <p:pRg st="2" end="2"/>
                                            </p:txEl>
                                          </p:spTgt>
                                        </p:tgtEl>
                                        <p:attrNameLst>
                                          <p:attrName>style.visibility</p:attrName>
                                        </p:attrNameLst>
                                      </p:cBhvr>
                                      <p:to>
                                        <p:strVal val="visible"/>
                                      </p:to>
                                    </p:set>
                                    <p:anim calcmode="lin" valueType="num">
                                      <p:cBhvr>
                                        <p:cTn id="19" dur="500" fill="hold"/>
                                        <p:tgtEl>
                                          <p:spTgt spid="786">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786">
                                            <p:txEl>
                                              <p:pRg st="2" end="2"/>
                                            </p:txEl>
                                          </p:spTgt>
                                        </p:tgtEl>
                                        <p:attrNameLst>
                                          <p:attrName>ppt_y</p:attrName>
                                        </p:attrNameLst>
                                      </p:cBhvr>
                                      <p:tavLst>
                                        <p:tav tm="0">
                                          <p:val>
                                            <p:strVal val="1+#ppt_h/2"/>
                                          </p:val>
                                        </p:tav>
                                        <p:tav tm="100000">
                                          <p:val>
                                            <p:strVal val="#ppt_y"/>
                                          </p:val>
                                        </p:tav>
                                      </p:tavLst>
                                    </p:anim>
                                  </p:childTnLst>
                                </p:cTn>
                              </p:par>
                              <p:par>
                                <p:cTn id="21" presetClass="entr" nodeType="withEffect" presetSubtype="4" presetID="2" grpId="1" fill="hold">
                                  <p:stCondLst>
                                    <p:cond delay="0"/>
                                  </p:stCondLst>
                                  <p:iterate type="el" backwards="0">
                                    <p:tmAbs val="0"/>
                                  </p:iterate>
                                  <p:childTnLst>
                                    <p:set>
                                      <p:cBhvr>
                                        <p:cTn id="22" fill="hold"/>
                                        <p:tgtEl>
                                          <p:spTgt spid="786">
                                            <p:txEl>
                                              <p:pRg st="3" end="3"/>
                                            </p:txEl>
                                          </p:spTgt>
                                        </p:tgtEl>
                                        <p:attrNameLst>
                                          <p:attrName>style.visibility</p:attrName>
                                        </p:attrNameLst>
                                      </p:cBhvr>
                                      <p:to>
                                        <p:strVal val="visible"/>
                                      </p:to>
                                    </p:set>
                                    <p:anim calcmode="lin" valueType="num">
                                      <p:cBhvr>
                                        <p:cTn id="23" dur="500" fill="hold"/>
                                        <p:tgtEl>
                                          <p:spTgt spid="786">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86">
                                            <p:txEl>
                                              <p:pRg st="3" end="3"/>
                                            </p:txEl>
                                          </p:spTgt>
                                        </p:tgtEl>
                                        <p:attrNameLst>
                                          <p:attrName>ppt_y</p:attrName>
                                        </p:attrNameLst>
                                      </p:cBhvr>
                                      <p:tavLst>
                                        <p:tav tm="0">
                                          <p:val>
                                            <p:strVal val="1+#ppt_h/2"/>
                                          </p:val>
                                        </p:tav>
                                        <p:tav tm="100000">
                                          <p:val>
                                            <p:strVal val="#ppt_y"/>
                                          </p:val>
                                        </p:tav>
                                      </p:tavLst>
                                    </p:anim>
                                  </p:childTnLst>
                                </p:cTn>
                              </p:par>
                              <p:par>
                                <p:cTn id="25" presetClass="entr" nodeType="withEffect" presetSubtype="4" presetID="2" grpId="1" fill="hold">
                                  <p:stCondLst>
                                    <p:cond delay="0"/>
                                  </p:stCondLst>
                                  <p:iterate type="el" backwards="0">
                                    <p:tmAbs val="0"/>
                                  </p:iterate>
                                  <p:childTnLst>
                                    <p:set>
                                      <p:cBhvr>
                                        <p:cTn id="26" fill="hold"/>
                                        <p:tgtEl>
                                          <p:spTgt spid="786">
                                            <p:txEl>
                                              <p:pRg st="4" end="4"/>
                                            </p:txEl>
                                          </p:spTgt>
                                        </p:tgtEl>
                                        <p:attrNameLst>
                                          <p:attrName>style.visibility</p:attrName>
                                        </p:attrNameLst>
                                      </p:cBhvr>
                                      <p:to>
                                        <p:strVal val="visible"/>
                                      </p:to>
                                    </p:set>
                                    <p:anim calcmode="lin" valueType="num">
                                      <p:cBhvr>
                                        <p:cTn id="27" dur="500" fill="hold"/>
                                        <p:tgtEl>
                                          <p:spTgt spid="78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7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1" fill="hold">
                                  <p:stCondLst>
                                    <p:cond delay="0"/>
                                  </p:stCondLst>
                                  <p:iterate type="el" backwards="0">
                                    <p:tmAbs val="0"/>
                                  </p:iterate>
                                  <p:childTnLst>
                                    <p:set>
                                      <p:cBhvr>
                                        <p:cTn id="32" fill="hold"/>
                                        <p:tgtEl>
                                          <p:spTgt spid="786">
                                            <p:txEl>
                                              <p:pRg st="5" end="5"/>
                                            </p:txEl>
                                          </p:spTgt>
                                        </p:tgtEl>
                                        <p:attrNameLst>
                                          <p:attrName>style.visibility</p:attrName>
                                        </p:attrNameLst>
                                      </p:cBhvr>
                                      <p:to>
                                        <p:strVal val="visible"/>
                                      </p:to>
                                    </p:set>
                                    <p:anim calcmode="lin" valueType="num">
                                      <p:cBhvr>
                                        <p:cTn id="33" dur="500" fill="hold"/>
                                        <p:tgtEl>
                                          <p:spTgt spid="78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86">
                                            <p:txEl>
                                              <p:pRg st="5" end="5"/>
                                            </p:txEl>
                                          </p:spTgt>
                                        </p:tgtEl>
                                        <p:attrNameLst>
                                          <p:attrName>ppt_y</p:attrName>
                                        </p:attrNameLst>
                                      </p:cBhvr>
                                      <p:tavLst>
                                        <p:tav tm="0">
                                          <p:val>
                                            <p:strVal val="1+#ppt_h/2"/>
                                          </p:val>
                                        </p:tav>
                                        <p:tav tm="100000">
                                          <p:val>
                                            <p:strVal val="#ppt_y"/>
                                          </p:val>
                                        </p:tav>
                                      </p:tavLst>
                                    </p:anim>
                                  </p:childTnLst>
                                </p:cTn>
                              </p:par>
                              <p:par>
                                <p:cTn id="35" presetClass="entr" nodeType="withEffect" presetSubtype="4" presetID="2" grpId="1" fill="hold">
                                  <p:stCondLst>
                                    <p:cond delay="0"/>
                                  </p:stCondLst>
                                  <p:iterate type="el" backwards="0">
                                    <p:tmAbs val="0"/>
                                  </p:iterate>
                                  <p:childTnLst>
                                    <p:set>
                                      <p:cBhvr>
                                        <p:cTn id="36" fill="hold"/>
                                        <p:tgtEl>
                                          <p:spTgt spid="786">
                                            <p:txEl>
                                              <p:pRg st="6" end="6"/>
                                            </p:txEl>
                                          </p:spTgt>
                                        </p:tgtEl>
                                        <p:attrNameLst>
                                          <p:attrName>style.visibility</p:attrName>
                                        </p:attrNameLst>
                                      </p:cBhvr>
                                      <p:to>
                                        <p:strVal val="visible"/>
                                      </p:to>
                                    </p:set>
                                    <p:anim calcmode="lin" valueType="num">
                                      <p:cBhvr>
                                        <p:cTn id="37" dur="500" fill="hold"/>
                                        <p:tgtEl>
                                          <p:spTgt spid="786">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786">
                                            <p:txEl>
                                              <p:pRg st="6" end="6"/>
                                            </p:txEl>
                                          </p:spTgt>
                                        </p:tgtEl>
                                        <p:attrNameLst>
                                          <p:attrName>ppt_y</p:attrName>
                                        </p:attrNameLst>
                                      </p:cBhvr>
                                      <p:tavLst>
                                        <p:tav tm="0">
                                          <p:val>
                                            <p:strVal val="1+#ppt_h/2"/>
                                          </p:val>
                                        </p:tav>
                                        <p:tav tm="100000">
                                          <p:val>
                                            <p:strVal val="#ppt_y"/>
                                          </p:val>
                                        </p:tav>
                                      </p:tavLst>
                                    </p:anim>
                                  </p:childTnLst>
                                </p:cTn>
                              </p:par>
                              <p:par>
                                <p:cTn id="39" presetClass="entr" nodeType="withEffect" presetSubtype="4" presetID="2" grpId="1" fill="hold">
                                  <p:stCondLst>
                                    <p:cond delay="0"/>
                                  </p:stCondLst>
                                  <p:iterate type="el" backwards="0">
                                    <p:tmAbs val="0"/>
                                  </p:iterate>
                                  <p:childTnLst>
                                    <p:set>
                                      <p:cBhvr>
                                        <p:cTn id="40" fill="hold"/>
                                        <p:tgtEl>
                                          <p:spTgt spid="786">
                                            <p:txEl>
                                              <p:pRg st="7" end="7"/>
                                            </p:txEl>
                                          </p:spTgt>
                                        </p:tgtEl>
                                        <p:attrNameLst>
                                          <p:attrName>style.visibility</p:attrName>
                                        </p:attrNameLst>
                                      </p:cBhvr>
                                      <p:to>
                                        <p:strVal val="visible"/>
                                      </p:to>
                                    </p:set>
                                    <p:anim calcmode="lin" valueType="num">
                                      <p:cBhvr>
                                        <p:cTn id="41" dur="500" fill="hold"/>
                                        <p:tgtEl>
                                          <p:spTgt spid="786">
                                            <p:txEl>
                                              <p:pRg st="7" end="7"/>
                                            </p:txEl>
                                          </p:spTgt>
                                        </p:tgtEl>
                                        <p:attrNameLst>
                                          <p:attrName>ppt_x</p:attrName>
                                        </p:attrNameLst>
                                      </p:cBhvr>
                                      <p:tavLst>
                                        <p:tav tm="0">
                                          <p:val>
                                            <p:strVal val="#ppt_x"/>
                                          </p:val>
                                        </p:tav>
                                        <p:tav tm="100000">
                                          <p:val>
                                            <p:strVal val="#ppt_x"/>
                                          </p:val>
                                        </p:tav>
                                      </p:tavLst>
                                    </p:anim>
                                    <p:anim calcmode="lin" valueType="num">
                                      <p:cBhvr>
                                        <p:cTn id="42" dur="500" fill="hold"/>
                                        <p:tgtEl>
                                          <p:spTgt spid="78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 grpId="1" fill="hold">
                                  <p:stCondLst>
                                    <p:cond delay="0"/>
                                  </p:stCondLst>
                                  <p:iterate type="el" backwards="0">
                                    <p:tmAbs val="0"/>
                                  </p:iterate>
                                  <p:childTnLst>
                                    <p:set>
                                      <p:cBhvr>
                                        <p:cTn id="46" fill="hold"/>
                                        <p:tgtEl>
                                          <p:spTgt spid="786">
                                            <p:txEl>
                                              <p:pRg st="8" end="8"/>
                                            </p:txEl>
                                          </p:spTgt>
                                        </p:tgtEl>
                                        <p:attrNameLst>
                                          <p:attrName>style.visibility</p:attrName>
                                        </p:attrNameLst>
                                      </p:cBhvr>
                                      <p:to>
                                        <p:strVal val="visible"/>
                                      </p:to>
                                    </p:set>
                                    <p:anim calcmode="lin" valueType="num">
                                      <p:cBhvr>
                                        <p:cTn id="47" dur="500" fill="hold"/>
                                        <p:tgtEl>
                                          <p:spTgt spid="786">
                                            <p:txEl>
                                              <p:pRg st="8" end="8"/>
                                            </p:txEl>
                                          </p:spTgt>
                                        </p:tgtEl>
                                        <p:attrNameLst>
                                          <p:attrName>ppt_x</p:attrName>
                                        </p:attrNameLst>
                                      </p:cBhvr>
                                      <p:tavLst>
                                        <p:tav tm="0">
                                          <p:val>
                                            <p:strVal val="#ppt_x"/>
                                          </p:val>
                                        </p:tav>
                                        <p:tav tm="100000">
                                          <p:val>
                                            <p:strVal val="#ppt_x"/>
                                          </p:val>
                                        </p:tav>
                                      </p:tavLst>
                                    </p:anim>
                                    <p:anim calcmode="lin" valueType="num">
                                      <p:cBhvr>
                                        <p:cTn id="48" dur="500" fill="hold"/>
                                        <p:tgtEl>
                                          <p:spTgt spid="78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4" presetID="2" grpId="1" fill="hold">
                                  <p:stCondLst>
                                    <p:cond delay="0"/>
                                  </p:stCondLst>
                                  <p:iterate type="el" backwards="0">
                                    <p:tmAbs val="0"/>
                                  </p:iterate>
                                  <p:childTnLst>
                                    <p:set>
                                      <p:cBhvr>
                                        <p:cTn id="52" fill="hold"/>
                                        <p:tgtEl>
                                          <p:spTgt spid="786">
                                            <p:txEl>
                                              <p:pRg st="9" end="9"/>
                                            </p:txEl>
                                          </p:spTgt>
                                        </p:tgtEl>
                                        <p:attrNameLst>
                                          <p:attrName>style.visibility</p:attrName>
                                        </p:attrNameLst>
                                      </p:cBhvr>
                                      <p:to>
                                        <p:strVal val="visible"/>
                                      </p:to>
                                    </p:set>
                                    <p:anim calcmode="lin" valueType="num">
                                      <p:cBhvr>
                                        <p:cTn id="53" dur="500" fill="hold"/>
                                        <p:tgtEl>
                                          <p:spTgt spid="786">
                                            <p:txEl>
                                              <p:pRg st="9" end="9"/>
                                            </p:txEl>
                                          </p:spTgt>
                                        </p:tgtEl>
                                        <p:attrNameLst>
                                          <p:attrName>ppt_x</p:attrName>
                                        </p:attrNameLst>
                                      </p:cBhvr>
                                      <p:tavLst>
                                        <p:tav tm="0">
                                          <p:val>
                                            <p:strVal val="#ppt_x"/>
                                          </p:val>
                                        </p:tav>
                                        <p:tav tm="100000">
                                          <p:val>
                                            <p:strVal val="#ppt_x"/>
                                          </p:val>
                                        </p:tav>
                                      </p:tavLst>
                                    </p:anim>
                                    <p:anim calcmode="lin" valueType="num">
                                      <p:cBhvr>
                                        <p:cTn id="54" dur="500" fill="hold"/>
                                        <p:tgtEl>
                                          <p:spTgt spid="78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4" presetID="2" grpId="1" fill="hold">
                                  <p:stCondLst>
                                    <p:cond delay="0"/>
                                  </p:stCondLst>
                                  <p:iterate type="el" backwards="0">
                                    <p:tmAbs val="0"/>
                                  </p:iterate>
                                  <p:childTnLst>
                                    <p:set>
                                      <p:cBhvr>
                                        <p:cTn id="58" fill="hold"/>
                                        <p:tgtEl>
                                          <p:spTgt spid="786">
                                            <p:txEl>
                                              <p:pRg st="10" end="10"/>
                                            </p:txEl>
                                          </p:spTgt>
                                        </p:tgtEl>
                                        <p:attrNameLst>
                                          <p:attrName>style.visibility</p:attrName>
                                        </p:attrNameLst>
                                      </p:cBhvr>
                                      <p:to>
                                        <p:strVal val="visible"/>
                                      </p:to>
                                    </p:set>
                                    <p:anim calcmode="lin" valueType="num">
                                      <p:cBhvr>
                                        <p:cTn id="59" dur="500" fill="hold"/>
                                        <p:tgtEl>
                                          <p:spTgt spid="786">
                                            <p:txEl>
                                              <p:pRg st="10" end="10"/>
                                            </p:txEl>
                                          </p:spTgt>
                                        </p:tgtEl>
                                        <p:attrNameLst>
                                          <p:attrName>ppt_x</p:attrName>
                                        </p:attrNameLst>
                                      </p:cBhvr>
                                      <p:tavLst>
                                        <p:tav tm="0">
                                          <p:val>
                                            <p:strVal val="#ppt_x"/>
                                          </p:val>
                                        </p:tav>
                                        <p:tav tm="100000">
                                          <p:val>
                                            <p:strVal val="#ppt_x"/>
                                          </p:val>
                                        </p:tav>
                                      </p:tavLst>
                                    </p:anim>
                                    <p:anim calcmode="lin" valueType="num">
                                      <p:cBhvr>
                                        <p:cTn id="60" dur="500" fill="hold"/>
                                        <p:tgtEl>
                                          <p:spTgt spid="786">
                                            <p:txEl>
                                              <p:pRg st="10" end="10"/>
                                            </p:txEl>
                                          </p:spTgt>
                                        </p:tgtEl>
                                        <p:attrNameLst>
                                          <p:attrName>ppt_y</p:attrName>
                                        </p:attrNameLst>
                                      </p:cBhvr>
                                      <p:tavLst>
                                        <p:tav tm="0">
                                          <p:val>
                                            <p:strVal val="1+#ppt_h/2"/>
                                          </p:val>
                                        </p:tav>
                                        <p:tav tm="100000">
                                          <p:val>
                                            <p:strVal val="#ppt_y"/>
                                          </p:val>
                                        </p:tav>
                                      </p:tavLst>
                                    </p:anim>
                                  </p:childTnLst>
                                </p:cTn>
                              </p:par>
                              <p:par>
                                <p:cTn id="61" presetClass="entr" nodeType="withEffect" presetSubtype="4" presetID="2" grpId="1" fill="hold">
                                  <p:stCondLst>
                                    <p:cond delay="0"/>
                                  </p:stCondLst>
                                  <p:iterate type="el" backwards="0">
                                    <p:tmAbs val="0"/>
                                  </p:iterate>
                                  <p:childTnLst>
                                    <p:set>
                                      <p:cBhvr>
                                        <p:cTn id="62" fill="hold"/>
                                        <p:tgtEl>
                                          <p:spTgt spid="786">
                                            <p:txEl>
                                              <p:pRg st="11" end="11"/>
                                            </p:txEl>
                                          </p:spTgt>
                                        </p:tgtEl>
                                        <p:attrNameLst>
                                          <p:attrName>style.visibility</p:attrName>
                                        </p:attrNameLst>
                                      </p:cBhvr>
                                      <p:to>
                                        <p:strVal val="visible"/>
                                      </p:to>
                                    </p:set>
                                    <p:anim calcmode="lin" valueType="num">
                                      <p:cBhvr>
                                        <p:cTn id="63" dur="500" fill="hold"/>
                                        <p:tgtEl>
                                          <p:spTgt spid="786">
                                            <p:txEl>
                                              <p:pRg st="11" end="11"/>
                                            </p:txEl>
                                          </p:spTgt>
                                        </p:tgtEl>
                                        <p:attrNameLst>
                                          <p:attrName>ppt_x</p:attrName>
                                        </p:attrNameLst>
                                      </p:cBhvr>
                                      <p:tavLst>
                                        <p:tav tm="0">
                                          <p:val>
                                            <p:strVal val="#ppt_x"/>
                                          </p:val>
                                        </p:tav>
                                        <p:tav tm="100000">
                                          <p:val>
                                            <p:strVal val="#ppt_x"/>
                                          </p:val>
                                        </p:tav>
                                      </p:tavLst>
                                    </p:anim>
                                    <p:anim calcmode="lin" valueType="num">
                                      <p:cBhvr>
                                        <p:cTn id="64" dur="500" fill="hold"/>
                                        <p:tgtEl>
                                          <p:spTgt spid="78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4" presetID="2" grpId="1" fill="hold">
                                  <p:stCondLst>
                                    <p:cond delay="0"/>
                                  </p:stCondLst>
                                  <p:iterate type="el" backwards="0">
                                    <p:tmAbs val="0"/>
                                  </p:iterate>
                                  <p:childTnLst>
                                    <p:set>
                                      <p:cBhvr>
                                        <p:cTn id="68" fill="hold"/>
                                        <p:tgtEl>
                                          <p:spTgt spid="786">
                                            <p:txEl>
                                              <p:pRg st="12" end="12"/>
                                            </p:txEl>
                                          </p:spTgt>
                                        </p:tgtEl>
                                        <p:attrNameLst>
                                          <p:attrName>style.visibility</p:attrName>
                                        </p:attrNameLst>
                                      </p:cBhvr>
                                      <p:to>
                                        <p:strVal val="visible"/>
                                      </p:to>
                                    </p:set>
                                    <p:anim calcmode="lin" valueType="num">
                                      <p:cBhvr>
                                        <p:cTn id="69" dur="500" fill="hold"/>
                                        <p:tgtEl>
                                          <p:spTgt spid="786">
                                            <p:txEl>
                                              <p:pRg st="12" end="12"/>
                                            </p:txEl>
                                          </p:spTgt>
                                        </p:tgtEl>
                                        <p:attrNameLst>
                                          <p:attrName>ppt_x</p:attrName>
                                        </p:attrNameLst>
                                      </p:cBhvr>
                                      <p:tavLst>
                                        <p:tav tm="0">
                                          <p:val>
                                            <p:strVal val="#ppt_x"/>
                                          </p:val>
                                        </p:tav>
                                        <p:tav tm="100000">
                                          <p:val>
                                            <p:strVal val="#ppt_x"/>
                                          </p:val>
                                        </p:tav>
                                      </p:tavLst>
                                    </p:anim>
                                    <p:anim calcmode="lin" valueType="num">
                                      <p:cBhvr>
                                        <p:cTn id="70" dur="500" fill="hold"/>
                                        <p:tgtEl>
                                          <p:spTgt spid="78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8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0" name="Picture 1" descr="Picture 1"/>
          <p:cNvPicPr>
            <a:picLocks noChangeAspect="1"/>
          </p:cNvPicPr>
          <p:nvPr/>
        </p:nvPicPr>
        <p:blipFill>
          <a:blip r:embed="rId2">
            <a:extLst/>
          </a:blip>
          <a:stretch>
            <a:fillRect/>
          </a:stretch>
        </p:blipFill>
        <p:spPr>
          <a:xfrm>
            <a:off x="432810" y="1004671"/>
            <a:ext cx="8278380" cy="313416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2" name="Picture 3" descr="Picture 3"/>
          <p:cNvPicPr>
            <a:picLocks noChangeAspect="1"/>
          </p:cNvPicPr>
          <p:nvPr/>
        </p:nvPicPr>
        <p:blipFill>
          <a:blip r:embed="rId2">
            <a:extLst/>
          </a:blip>
          <a:stretch>
            <a:fillRect/>
          </a:stretch>
        </p:blipFill>
        <p:spPr>
          <a:xfrm>
            <a:off x="308609" y="109424"/>
            <a:ext cx="5772151" cy="4924654"/>
          </a:xfrm>
          <a:prstGeom prst="rect">
            <a:avLst/>
          </a:prstGeom>
          <a:ln w="12700">
            <a:miter lim="400000"/>
          </a:ln>
        </p:spPr>
      </p:pic>
      <p:pic>
        <p:nvPicPr>
          <p:cNvPr id="793" name="Picture 5" descr="Picture 5"/>
          <p:cNvPicPr>
            <a:picLocks noChangeAspect="1"/>
          </p:cNvPicPr>
          <p:nvPr/>
        </p:nvPicPr>
        <p:blipFill>
          <a:blip r:embed="rId3">
            <a:extLst/>
          </a:blip>
          <a:stretch>
            <a:fillRect/>
          </a:stretch>
        </p:blipFill>
        <p:spPr>
          <a:xfrm>
            <a:off x="6297948" y="1343986"/>
            <a:ext cx="2738692" cy="1913574"/>
          </a:xfrm>
          <a:prstGeom prst="rect">
            <a:avLst/>
          </a:prstGeom>
          <a:ln>
            <a:solidFill>
              <a:srgbClr val="C00000"/>
            </a:solidFill>
          </a:ln>
        </p:spPr>
      </p:pic>
      <p:sp>
        <p:nvSpPr>
          <p:cNvPr id="794" name="Straight Arrow Connector 7"/>
          <p:cNvSpPr/>
          <p:nvPr/>
        </p:nvSpPr>
        <p:spPr>
          <a:xfrm>
            <a:off x="3097529" y="1428749"/>
            <a:ext cx="3371851" cy="640082"/>
          </a:xfrm>
          <a:prstGeom prst="line">
            <a:avLst/>
          </a:prstGeom>
          <a:ln w="76200" cap="sq">
            <a:solidFill>
              <a:srgbClr val="C00000"/>
            </a:solidFill>
            <a:tailEnd type="triangle"/>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4" grpId="1"/>
      <p:bldP build="whole" bldLvl="1" animBg="1" rev="0" advAuto="0" spid="793" grpId="2"/>
    </p:bldLst>
  </p:timing>
</p:sld>
</file>

<file path=ppt/theme/theme1.xml><?xml version="1.0" encoding="utf-8"?>
<a:theme xmlns:a="http://schemas.openxmlformats.org/drawingml/2006/main" xmlns:r="http://schemas.openxmlformats.org/officeDocument/2006/relationships" name="1_Presentation6lightgreencream">
  <a:themeElements>
    <a:clrScheme name="1_Presentation6lightgreencream">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1_Presentation6lightgreencream">
      <a:majorFont>
        <a:latin typeface="Helvetica"/>
        <a:ea typeface="Helvetica"/>
        <a:cs typeface="Helvetica"/>
      </a:majorFont>
      <a:minorFont>
        <a:latin typeface="Calibri"/>
        <a:ea typeface="Calibri"/>
        <a:cs typeface="Calibri"/>
      </a:minorFont>
    </a:fontScheme>
    <a:fmtScheme name="1_Presentation6lightgreencrea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Presentation6lightgreencream">
  <a:themeElements>
    <a:clrScheme name="1_Presentation6lightgreencream">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1_Presentation6lightgreencream">
      <a:majorFont>
        <a:latin typeface="Helvetica"/>
        <a:ea typeface="Helvetica"/>
        <a:cs typeface="Helvetica"/>
      </a:majorFont>
      <a:minorFont>
        <a:latin typeface="Calibri"/>
        <a:ea typeface="Calibri"/>
        <a:cs typeface="Calibri"/>
      </a:minorFont>
    </a:fontScheme>
    <a:fmtScheme name="1_Presentation6lightgreencrea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